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4"/>
  </p:sldMasterIdLst>
  <p:notesMasterIdLst>
    <p:notesMasterId r:id="rId16"/>
  </p:notesMasterIdLst>
  <p:handoutMasterIdLst>
    <p:handoutMasterId r:id="rId17"/>
  </p:handoutMasterIdLst>
  <p:sldIdLst>
    <p:sldId id="347" r:id="rId5"/>
    <p:sldId id="277" r:id="rId6"/>
    <p:sldId id="345" r:id="rId7"/>
    <p:sldId id="272" r:id="rId8"/>
    <p:sldId id="273" r:id="rId9"/>
    <p:sldId id="274" r:id="rId10"/>
    <p:sldId id="276" r:id="rId11"/>
    <p:sldId id="275" r:id="rId12"/>
    <p:sldId id="281" r:id="rId13"/>
    <p:sldId id="280" r:id="rId14"/>
    <p:sldId id="346"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35B58"/>
    <a:srgbClr val="555759"/>
    <a:srgbClr val="303432"/>
    <a:srgbClr val="53585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912C8C85-51F0-491E-9774-3900AFEF0FD7}">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Lyst layout 1 - Markering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D7B26C5-4107-4FEC-AEDC-1716B250A1EF}" styleName="Lyst layout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yst layout 1 - Markering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17292A2E-F333-43FB-9621-5CBBE7FDCDCB}" styleName="Lyst layout 2 - Markering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ED083AE6-46FA-4A59-8FB0-9F97EB10719F}" styleName="Lyst layout 3 - Markering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69012ECD-51FC-41F1-AA8D-1B2483CD663E}" styleName="Lyst layout 2 - Markering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12C8C85-51F0-491E-9774-3900AFEF0FD7}" styleName="Lyst layout 2 - Markering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1348" autoAdjust="0"/>
    <p:restoredTop sz="94630" autoAdjust="0"/>
  </p:normalViewPr>
  <p:slideViewPr>
    <p:cSldViewPr snapToGrid="0" showGuides="1">
      <p:cViewPr varScale="1">
        <p:scale>
          <a:sx n="79" d="100"/>
          <a:sy n="79" d="100"/>
        </p:scale>
        <p:origin x="96" y="221"/>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97" d="100"/>
        <a:sy n="197" d="100"/>
      </p:scale>
      <p:origin x="0" y="0"/>
    </p:cViewPr>
  </p:sorterViewPr>
  <p:notesViewPr>
    <p:cSldViewPr snapToGrid="0" showGuides="1">
      <p:cViewPr varScale="1">
        <p:scale>
          <a:sx n="101" d="100"/>
          <a:sy n="101" d="100"/>
        </p:scale>
        <p:origin x="3576" y="12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Pladsholder til dato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654657A-DB7C-4792-8F38-D90C0C51FA15}" type="datetimeFigureOut">
              <a:rPr lang="en-GB" smtClean="0"/>
              <a:t>23/04/2020</a:t>
            </a:fld>
            <a:endParaRPr lang="en-GB" dirty="0"/>
          </a:p>
        </p:txBody>
      </p:sp>
      <p:sp>
        <p:nvSpPr>
          <p:cNvPr id="4" name="Pladsholder til sidefod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Pladsholder til slide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4D580E4-869C-47B4-97E2-9E4FBD178084}" type="slidenum">
              <a:rPr lang="en-GB" smtClean="0"/>
              <a:t>‹#›</a:t>
            </a:fld>
            <a:endParaRPr lang="en-GB" dirty="0"/>
          </a:p>
        </p:txBody>
      </p:sp>
    </p:spTree>
    <p:extLst>
      <p:ext uri="{BB962C8B-B14F-4D97-AF65-F5344CB8AC3E}">
        <p14:creationId xmlns:p14="http://schemas.microsoft.com/office/powerpoint/2010/main" val="38780316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D72A38B-F9FA-4036-A084-652409E98F08}" type="datetimeFigureOut">
              <a:rPr lang="en-GB" smtClean="0"/>
              <a:t>23/04/2020</a:t>
            </a:fld>
            <a:endParaRPr lang="en-GB"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9436F85-577F-4A92-A47F-D540A2BCC821}" type="slidenum">
              <a:rPr lang="en-GB" smtClean="0"/>
              <a:t>‹#›</a:t>
            </a:fld>
            <a:endParaRPr lang="en-GB" dirty="0"/>
          </a:p>
        </p:txBody>
      </p:sp>
    </p:spTree>
    <p:extLst>
      <p:ext uri="{BB962C8B-B14F-4D97-AF65-F5344CB8AC3E}">
        <p14:creationId xmlns:p14="http://schemas.microsoft.com/office/powerpoint/2010/main" val="33780911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A">
    <p:spTree>
      <p:nvGrpSpPr>
        <p:cNvPr id="1" name=""/>
        <p:cNvGrpSpPr/>
        <p:nvPr/>
      </p:nvGrpSpPr>
      <p:grpSpPr>
        <a:xfrm>
          <a:off x="0" y="0"/>
          <a:ext cx="0" cy="0"/>
          <a:chOff x="0" y="0"/>
          <a:chExt cx="0" cy="0"/>
        </a:xfrm>
      </p:grpSpPr>
      <p:sp>
        <p:nvSpPr>
          <p:cNvPr id="12" name="Pladsholder til billede 11"/>
          <p:cNvSpPr>
            <a:spLocks noGrp="1"/>
          </p:cNvSpPr>
          <p:nvPr>
            <p:ph type="pic" sz="quarter" idx="14" hasCustomPrompt="1"/>
          </p:nvPr>
        </p:nvSpPr>
        <p:spPr>
          <a:xfrm>
            <a:off x="0" y="0"/>
            <a:ext cx="12192000" cy="5419792"/>
          </a:xfrm>
          <a:solidFill>
            <a:schemeClr val="bg2"/>
          </a:solidFill>
        </p:spPr>
        <p:txBody>
          <a:bodyPr anchor="ctr" anchorCtr="0"/>
          <a:lstStyle>
            <a:lvl1pPr marL="0" indent="0" algn="ctr">
              <a:buNone/>
              <a:defRPr sz="1600" baseline="0"/>
            </a:lvl1pPr>
          </a:lstStyle>
          <a:p>
            <a:r>
              <a:rPr lang="en-GB" dirty="0"/>
              <a:t>Click on the icon to insert a picture</a:t>
            </a:r>
          </a:p>
        </p:txBody>
      </p:sp>
      <p:sp>
        <p:nvSpPr>
          <p:cNvPr id="10" name="Rektangel 9"/>
          <p:cNvSpPr/>
          <p:nvPr userDrawn="1"/>
        </p:nvSpPr>
        <p:spPr>
          <a:xfrm>
            <a:off x="0" y="5419792"/>
            <a:ext cx="12183576" cy="14382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GB" sz="1800" dirty="0"/>
          </a:p>
        </p:txBody>
      </p:sp>
      <p:sp>
        <p:nvSpPr>
          <p:cNvPr id="15" name="Rektangel 14"/>
          <p:cNvSpPr/>
          <p:nvPr userDrawn="1"/>
        </p:nvSpPr>
        <p:spPr>
          <a:xfrm>
            <a:off x="8576442" y="-10886"/>
            <a:ext cx="3615559" cy="11249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GB" sz="1800" dirty="0"/>
          </a:p>
        </p:txBody>
      </p:sp>
      <p:pic>
        <p:nvPicPr>
          <p:cNvPr id="19" name="Billede 1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flipH="1">
            <a:off x="330200" y="5651195"/>
            <a:ext cx="11530013" cy="91494"/>
          </a:xfrm>
          <a:prstGeom prst="rect">
            <a:avLst/>
          </a:prstGeom>
        </p:spPr>
      </p:pic>
      <p:pic>
        <p:nvPicPr>
          <p:cNvPr id="13" name="Billede 1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384221" y="5972130"/>
            <a:ext cx="1505262" cy="427995"/>
          </a:xfrm>
          <a:prstGeom prst="rect">
            <a:avLst/>
          </a:prstGeom>
        </p:spPr>
      </p:pic>
      <p:sp>
        <p:nvSpPr>
          <p:cNvPr id="16" name="Title 1"/>
          <p:cNvSpPr>
            <a:spLocks noGrp="1"/>
          </p:cNvSpPr>
          <p:nvPr>
            <p:ph type="ctrTitle"/>
          </p:nvPr>
        </p:nvSpPr>
        <p:spPr>
          <a:xfrm>
            <a:off x="330200" y="2094357"/>
            <a:ext cx="4862400" cy="1231078"/>
          </a:xfrm>
          <a:noFill/>
        </p:spPr>
        <p:txBody>
          <a:bodyPr lIns="0" tIns="0" rIns="0" bIns="0" anchor="ctr" anchorCtr="0"/>
          <a:lstStyle>
            <a:lvl1pPr algn="l">
              <a:defRPr sz="2800" b="0">
                <a:solidFill>
                  <a:schemeClr val="bg1"/>
                </a:solidFill>
              </a:defRPr>
            </a:lvl1pPr>
          </a:lstStyle>
          <a:p>
            <a:r>
              <a:rPr lang="de-DE"/>
              <a:t>Titelmasterformat durch Klicken bearbeiten</a:t>
            </a:r>
            <a:endParaRPr lang="en-GB" dirty="0"/>
          </a:p>
        </p:txBody>
      </p:sp>
      <p:pic>
        <p:nvPicPr>
          <p:cNvPr id="17" name="Billede 16"/>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284953" y="5978941"/>
            <a:ext cx="825791" cy="410577"/>
          </a:xfrm>
          <a:prstGeom prst="rect">
            <a:avLst/>
          </a:prstGeom>
        </p:spPr>
      </p:pic>
      <p:sp>
        <p:nvSpPr>
          <p:cNvPr id="18" name="Date Placeholder 3"/>
          <p:cNvSpPr>
            <a:spLocks noGrp="1"/>
          </p:cNvSpPr>
          <p:nvPr>
            <p:ph type="dt" sz="half" idx="2"/>
          </p:nvPr>
        </p:nvSpPr>
        <p:spPr>
          <a:xfrm>
            <a:off x="842175" y="6498562"/>
            <a:ext cx="1037025" cy="176675"/>
          </a:xfrm>
          <a:prstGeom prst="rect">
            <a:avLst/>
          </a:prstGeom>
        </p:spPr>
        <p:txBody>
          <a:bodyPr vert="horz" lIns="0" tIns="0" rIns="0" bIns="0" rtlCol="0" anchor="b" anchorCtr="0">
            <a:noAutofit/>
          </a:bodyPr>
          <a:lstStyle>
            <a:lvl1pPr algn="l">
              <a:defRPr sz="800">
                <a:solidFill>
                  <a:schemeClr val="accent3"/>
                </a:solidFill>
              </a:defRPr>
            </a:lvl1pPr>
          </a:lstStyle>
          <a:p>
            <a:fld id="{484A80B5-B011-4E09-A387-4D7FC98CF63D}" type="datetime1">
              <a:rPr lang="da-DK" smtClean="0"/>
              <a:pPr/>
              <a:t>23-04-2020</a:t>
            </a:fld>
            <a:endParaRPr lang="en-GB" dirty="0"/>
          </a:p>
        </p:txBody>
      </p:sp>
      <p:sp>
        <p:nvSpPr>
          <p:cNvPr id="21" name="Slide Number Placeholder 5"/>
          <p:cNvSpPr>
            <a:spLocks noGrp="1"/>
          </p:cNvSpPr>
          <p:nvPr>
            <p:ph type="sldNum" sz="quarter" idx="4"/>
          </p:nvPr>
        </p:nvSpPr>
        <p:spPr>
          <a:xfrm>
            <a:off x="330201" y="6498561"/>
            <a:ext cx="382599" cy="176675"/>
          </a:xfrm>
          <a:prstGeom prst="rect">
            <a:avLst/>
          </a:prstGeom>
        </p:spPr>
        <p:txBody>
          <a:bodyPr vert="horz" lIns="0" tIns="0" rIns="0" bIns="0" rtlCol="0" anchor="b" anchorCtr="0">
            <a:noAutofit/>
          </a:bodyPr>
          <a:lstStyle>
            <a:lvl1pPr algn="l">
              <a:defRPr sz="800">
                <a:solidFill>
                  <a:schemeClr val="accent3"/>
                </a:solidFill>
              </a:defRPr>
            </a:lvl1pPr>
          </a:lstStyle>
          <a:p>
            <a:fld id="{45D37B1E-C366-494F-A587-962AD9AABC83}" type="slidenum">
              <a:rPr lang="en-GB" smtClean="0"/>
              <a:pPr/>
              <a:t>‹#›</a:t>
            </a:fld>
            <a:endParaRPr lang="en-GB" dirty="0"/>
          </a:p>
        </p:txBody>
      </p:sp>
    </p:spTree>
    <p:extLst>
      <p:ext uri="{BB962C8B-B14F-4D97-AF65-F5344CB8AC3E}">
        <p14:creationId xmlns:p14="http://schemas.microsoft.com/office/powerpoint/2010/main" val="9365705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reaker B">
    <p:bg>
      <p:bgPr>
        <a:solidFill>
          <a:schemeClr val="accent1"/>
        </a:solidFill>
        <a:effectLst/>
      </p:bgPr>
    </p:bg>
    <p:spTree>
      <p:nvGrpSpPr>
        <p:cNvPr id="1" name=""/>
        <p:cNvGrpSpPr/>
        <p:nvPr/>
      </p:nvGrpSpPr>
      <p:grpSpPr>
        <a:xfrm>
          <a:off x="0" y="0"/>
          <a:ext cx="0" cy="0"/>
          <a:chOff x="0" y="0"/>
          <a:chExt cx="0" cy="0"/>
        </a:xfrm>
      </p:grpSpPr>
      <p:sp>
        <p:nvSpPr>
          <p:cNvPr id="19" name="Title 1"/>
          <p:cNvSpPr>
            <a:spLocks noGrp="1"/>
          </p:cNvSpPr>
          <p:nvPr>
            <p:ph type="title" hasCustomPrompt="1"/>
          </p:nvPr>
        </p:nvSpPr>
        <p:spPr>
          <a:xfrm>
            <a:off x="330200" y="555625"/>
            <a:ext cx="9566837" cy="3795913"/>
          </a:xfrm>
          <a:noFill/>
        </p:spPr>
        <p:txBody>
          <a:bodyPr vert="horz" lIns="0" tIns="0" rIns="0" bIns="0" rtlCol="0" anchor="t" anchorCtr="0">
            <a:noAutofit/>
          </a:bodyPr>
          <a:lstStyle>
            <a:lvl1pPr>
              <a:defRPr lang="da-DK" sz="4800" b="0" dirty="0">
                <a:solidFill>
                  <a:schemeClr val="bg1"/>
                </a:solidFill>
              </a:defRPr>
            </a:lvl1pPr>
          </a:lstStyle>
          <a:p>
            <a:r>
              <a:rPr lang="en-GB" dirty="0"/>
              <a:t>Click to edit</a:t>
            </a:r>
          </a:p>
        </p:txBody>
      </p:sp>
      <p:sp>
        <p:nvSpPr>
          <p:cNvPr id="8" name="Pladsholder til tekst 13"/>
          <p:cNvSpPr>
            <a:spLocks noGrp="1"/>
          </p:cNvSpPr>
          <p:nvPr>
            <p:ph type="body" sz="quarter" idx="14" hasCustomPrompt="1"/>
          </p:nvPr>
        </p:nvSpPr>
        <p:spPr>
          <a:xfrm>
            <a:off x="10075333" y="5822462"/>
            <a:ext cx="2116667" cy="608548"/>
          </a:xfrm>
          <a:blipFill>
            <a:blip r:embed="rId2" cstate="screen">
              <a:extLst>
                <a:ext uri="{28A0092B-C50C-407E-A947-70E740481C1C}">
                  <a14:useLocalDpi xmlns:a14="http://schemas.microsoft.com/office/drawing/2010/main"/>
                </a:ext>
              </a:extLst>
            </a:blip>
            <a:srcRect/>
            <a:stretch>
              <a:fillRect r="3" b="2"/>
            </a:stretch>
          </a:blipFill>
        </p:spPr>
        <p:txBody>
          <a:bodyPr/>
          <a:lstStyle>
            <a:lvl1pPr algn="r">
              <a:defRPr sz="100">
                <a:solidFill>
                  <a:schemeClr val="accent2"/>
                </a:solidFill>
              </a:defRPr>
            </a:lvl1pPr>
          </a:lstStyle>
          <a:p>
            <a:pPr lvl="0"/>
            <a:r>
              <a:rPr lang="en-GB" dirty="0"/>
              <a:t>1</a:t>
            </a:r>
          </a:p>
        </p:txBody>
      </p:sp>
      <p:sp>
        <p:nvSpPr>
          <p:cNvPr id="9" name="Date Placeholder 3"/>
          <p:cNvSpPr>
            <a:spLocks noGrp="1"/>
          </p:cNvSpPr>
          <p:nvPr>
            <p:ph type="dt" sz="half" idx="2"/>
          </p:nvPr>
        </p:nvSpPr>
        <p:spPr>
          <a:xfrm>
            <a:off x="842175" y="6498562"/>
            <a:ext cx="1037025" cy="176675"/>
          </a:xfrm>
          <a:prstGeom prst="rect">
            <a:avLst/>
          </a:prstGeom>
        </p:spPr>
        <p:txBody>
          <a:bodyPr vert="horz" lIns="0" tIns="0" rIns="0" bIns="0" rtlCol="0" anchor="b" anchorCtr="0">
            <a:noAutofit/>
          </a:bodyPr>
          <a:lstStyle>
            <a:lvl1pPr algn="l">
              <a:defRPr sz="800">
                <a:solidFill>
                  <a:schemeClr val="bg1"/>
                </a:solidFill>
              </a:defRPr>
            </a:lvl1pPr>
          </a:lstStyle>
          <a:p>
            <a:fld id="{484A80B5-B011-4E09-A387-4D7FC98CF63D}" type="datetime1">
              <a:rPr lang="da-DK" smtClean="0"/>
              <a:pPr/>
              <a:t>23-04-2020</a:t>
            </a:fld>
            <a:endParaRPr lang="en-GB" dirty="0"/>
          </a:p>
        </p:txBody>
      </p:sp>
      <p:sp>
        <p:nvSpPr>
          <p:cNvPr id="11" name="Slide Number Placeholder 5"/>
          <p:cNvSpPr>
            <a:spLocks noGrp="1"/>
          </p:cNvSpPr>
          <p:nvPr>
            <p:ph type="sldNum" sz="quarter" idx="4"/>
          </p:nvPr>
        </p:nvSpPr>
        <p:spPr>
          <a:xfrm>
            <a:off x="330201" y="6498561"/>
            <a:ext cx="382599" cy="176675"/>
          </a:xfrm>
          <a:prstGeom prst="rect">
            <a:avLst/>
          </a:prstGeom>
        </p:spPr>
        <p:txBody>
          <a:bodyPr vert="horz" lIns="0" tIns="0" rIns="0" bIns="0" rtlCol="0" anchor="b" anchorCtr="0">
            <a:noAutofit/>
          </a:bodyPr>
          <a:lstStyle>
            <a:lvl1pPr algn="l">
              <a:defRPr sz="800">
                <a:solidFill>
                  <a:schemeClr val="bg1"/>
                </a:solidFill>
              </a:defRPr>
            </a:lvl1pPr>
          </a:lstStyle>
          <a:p>
            <a:fld id="{45D37B1E-C366-494F-A587-962AD9AABC83}" type="slidenum">
              <a:rPr lang="en-GB" smtClean="0"/>
              <a:pPr/>
              <a:t>‹#›</a:t>
            </a:fld>
            <a:endParaRPr lang="en-GB" dirty="0"/>
          </a:p>
        </p:txBody>
      </p:sp>
    </p:spTree>
    <p:extLst>
      <p:ext uri="{BB962C8B-B14F-4D97-AF65-F5344CB8AC3E}">
        <p14:creationId xmlns:p14="http://schemas.microsoft.com/office/powerpoint/2010/main" val="26647041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Breaker C">
    <p:bg>
      <p:bgPr>
        <a:solidFill>
          <a:schemeClr val="tx2"/>
        </a:solidFill>
        <a:effectLst/>
      </p:bgPr>
    </p:bg>
    <p:spTree>
      <p:nvGrpSpPr>
        <p:cNvPr id="1" name=""/>
        <p:cNvGrpSpPr/>
        <p:nvPr/>
      </p:nvGrpSpPr>
      <p:grpSpPr>
        <a:xfrm>
          <a:off x="0" y="0"/>
          <a:ext cx="0" cy="0"/>
          <a:chOff x="0" y="0"/>
          <a:chExt cx="0" cy="0"/>
        </a:xfrm>
      </p:grpSpPr>
      <p:sp>
        <p:nvSpPr>
          <p:cNvPr id="19" name="Title 1"/>
          <p:cNvSpPr>
            <a:spLocks noGrp="1"/>
          </p:cNvSpPr>
          <p:nvPr>
            <p:ph type="title" hasCustomPrompt="1"/>
          </p:nvPr>
        </p:nvSpPr>
        <p:spPr>
          <a:xfrm>
            <a:off x="330200" y="555625"/>
            <a:ext cx="9566837" cy="3795913"/>
          </a:xfrm>
          <a:noFill/>
        </p:spPr>
        <p:txBody>
          <a:bodyPr vert="horz" lIns="0" tIns="0" rIns="0" bIns="0" rtlCol="0" anchor="t" anchorCtr="0">
            <a:noAutofit/>
          </a:bodyPr>
          <a:lstStyle>
            <a:lvl1pPr>
              <a:defRPr lang="da-DK" sz="4800" b="0" dirty="0">
                <a:solidFill>
                  <a:schemeClr val="bg1"/>
                </a:solidFill>
              </a:defRPr>
            </a:lvl1pPr>
          </a:lstStyle>
          <a:p>
            <a:r>
              <a:rPr lang="en-GB" dirty="0"/>
              <a:t>Click to edit</a:t>
            </a:r>
          </a:p>
        </p:txBody>
      </p:sp>
      <p:sp>
        <p:nvSpPr>
          <p:cNvPr id="8" name="Pladsholder til tekst 13"/>
          <p:cNvSpPr>
            <a:spLocks noGrp="1"/>
          </p:cNvSpPr>
          <p:nvPr>
            <p:ph type="body" sz="quarter" idx="14" hasCustomPrompt="1"/>
          </p:nvPr>
        </p:nvSpPr>
        <p:spPr>
          <a:xfrm>
            <a:off x="10075333" y="5822462"/>
            <a:ext cx="2116667" cy="608548"/>
          </a:xfrm>
          <a:blipFill>
            <a:blip r:embed="rId2" cstate="screen">
              <a:extLst>
                <a:ext uri="{28A0092B-C50C-407E-A947-70E740481C1C}">
                  <a14:useLocalDpi xmlns:a14="http://schemas.microsoft.com/office/drawing/2010/main"/>
                </a:ext>
              </a:extLst>
            </a:blip>
            <a:srcRect/>
            <a:stretch>
              <a:fillRect r="3" b="2"/>
            </a:stretch>
          </a:blipFill>
        </p:spPr>
        <p:txBody>
          <a:bodyPr/>
          <a:lstStyle>
            <a:lvl1pPr algn="r">
              <a:defRPr sz="100">
                <a:solidFill>
                  <a:schemeClr val="accent2"/>
                </a:solidFill>
              </a:defRPr>
            </a:lvl1pPr>
          </a:lstStyle>
          <a:p>
            <a:pPr lvl="0"/>
            <a:r>
              <a:rPr lang="en-GB" dirty="0"/>
              <a:t>1</a:t>
            </a:r>
          </a:p>
        </p:txBody>
      </p:sp>
      <p:sp>
        <p:nvSpPr>
          <p:cNvPr id="9" name="Date Placeholder 3"/>
          <p:cNvSpPr>
            <a:spLocks noGrp="1"/>
          </p:cNvSpPr>
          <p:nvPr>
            <p:ph type="dt" sz="half" idx="2"/>
          </p:nvPr>
        </p:nvSpPr>
        <p:spPr>
          <a:xfrm>
            <a:off x="842175" y="6498562"/>
            <a:ext cx="1037025" cy="176675"/>
          </a:xfrm>
          <a:prstGeom prst="rect">
            <a:avLst/>
          </a:prstGeom>
        </p:spPr>
        <p:txBody>
          <a:bodyPr vert="horz" lIns="0" tIns="0" rIns="0" bIns="0" rtlCol="0" anchor="b" anchorCtr="0">
            <a:noAutofit/>
          </a:bodyPr>
          <a:lstStyle>
            <a:lvl1pPr algn="l">
              <a:defRPr sz="800">
                <a:solidFill>
                  <a:schemeClr val="bg1"/>
                </a:solidFill>
              </a:defRPr>
            </a:lvl1pPr>
          </a:lstStyle>
          <a:p>
            <a:fld id="{484A80B5-B011-4E09-A387-4D7FC98CF63D}" type="datetime1">
              <a:rPr lang="da-DK" smtClean="0"/>
              <a:pPr/>
              <a:t>23-04-2020</a:t>
            </a:fld>
            <a:endParaRPr lang="en-GB" dirty="0"/>
          </a:p>
        </p:txBody>
      </p:sp>
      <p:sp>
        <p:nvSpPr>
          <p:cNvPr id="11" name="Slide Number Placeholder 5"/>
          <p:cNvSpPr>
            <a:spLocks noGrp="1"/>
          </p:cNvSpPr>
          <p:nvPr>
            <p:ph type="sldNum" sz="quarter" idx="4"/>
          </p:nvPr>
        </p:nvSpPr>
        <p:spPr>
          <a:xfrm>
            <a:off x="330201" y="6498561"/>
            <a:ext cx="382599" cy="176675"/>
          </a:xfrm>
          <a:prstGeom prst="rect">
            <a:avLst/>
          </a:prstGeom>
        </p:spPr>
        <p:txBody>
          <a:bodyPr vert="horz" lIns="0" tIns="0" rIns="0" bIns="0" rtlCol="0" anchor="b" anchorCtr="0">
            <a:noAutofit/>
          </a:bodyPr>
          <a:lstStyle>
            <a:lvl1pPr algn="l">
              <a:defRPr sz="800">
                <a:solidFill>
                  <a:schemeClr val="bg1"/>
                </a:solidFill>
              </a:defRPr>
            </a:lvl1pPr>
          </a:lstStyle>
          <a:p>
            <a:fld id="{45D37B1E-C366-494F-A587-962AD9AABC83}" type="slidenum">
              <a:rPr lang="en-GB" smtClean="0"/>
              <a:pPr/>
              <a:t>‹#›</a:t>
            </a:fld>
            <a:endParaRPr lang="en-GB" dirty="0"/>
          </a:p>
        </p:txBody>
      </p:sp>
    </p:spTree>
    <p:extLst>
      <p:ext uri="{BB962C8B-B14F-4D97-AF65-F5344CB8AC3E}">
        <p14:creationId xmlns:p14="http://schemas.microsoft.com/office/powerpoint/2010/main" val="40378562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Breaker Image">
    <p:bg>
      <p:bgPr>
        <a:solidFill>
          <a:schemeClr val="accent2"/>
        </a:solidFill>
        <a:effectLst/>
      </p:bgPr>
    </p:bg>
    <p:spTree>
      <p:nvGrpSpPr>
        <p:cNvPr id="1" name=""/>
        <p:cNvGrpSpPr/>
        <p:nvPr/>
      </p:nvGrpSpPr>
      <p:grpSpPr>
        <a:xfrm>
          <a:off x="0" y="0"/>
          <a:ext cx="0" cy="0"/>
          <a:chOff x="0" y="0"/>
          <a:chExt cx="0" cy="0"/>
        </a:xfrm>
      </p:grpSpPr>
      <p:sp>
        <p:nvSpPr>
          <p:cNvPr id="7" name="Pladsholder til billede 11"/>
          <p:cNvSpPr>
            <a:spLocks noGrp="1"/>
          </p:cNvSpPr>
          <p:nvPr>
            <p:ph type="pic" sz="quarter" idx="14" hasCustomPrompt="1"/>
          </p:nvPr>
        </p:nvSpPr>
        <p:spPr>
          <a:xfrm>
            <a:off x="0" y="0"/>
            <a:ext cx="12192000" cy="6858000"/>
          </a:xfrm>
          <a:solidFill>
            <a:schemeClr val="bg2"/>
          </a:solidFill>
        </p:spPr>
        <p:txBody>
          <a:bodyPr anchor="ctr" anchorCtr="0"/>
          <a:lstStyle>
            <a:lvl1pPr marL="0" indent="0" algn="ctr">
              <a:buNone/>
              <a:defRPr sz="1600" baseline="0"/>
            </a:lvl1pPr>
          </a:lstStyle>
          <a:p>
            <a:r>
              <a:rPr lang="en-GB" dirty="0"/>
              <a:t>Click on the icon to insert a picture</a:t>
            </a:r>
          </a:p>
        </p:txBody>
      </p:sp>
      <p:sp>
        <p:nvSpPr>
          <p:cNvPr id="18" name="Title 1"/>
          <p:cNvSpPr>
            <a:spLocks noGrp="1"/>
          </p:cNvSpPr>
          <p:nvPr>
            <p:ph type="title" hasCustomPrompt="1"/>
          </p:nvPr>
        </p:nvSpPr>
        <p:spPr>
          <a:xfrm>
            <a:off x="330200" y="559229"/>
            <a:ext cx="9566837" cy="2052768"/>
          </a:xfrm>
          <a:noFill/>
        </p:spPr>
        <p:txBody>
          <a:bodyPr vert="horz" lIns="0" tIns="0" rIns="0" bIns="0" rtlCol="0" anchor="t" anchorCtr="0">
            <a:noAutofit/>
          </a:bodyPr>
          <a:lstStyle>
            <a:lvl1pPr>
              <a:defRPr lang="da-DK" sz="4800" b="0" dirty="0">
                <a:solidFill>
                  <a:srgbClr val="FFFFFF"/>
                </a:solidFill>
              </a:defRPr>
            </a:lvl1pPr>
          </a:lstStyle>
          <a:p>
            <a:r>
              <a:rPr lang="en-GB" dirty="0"/>
              <a:t>Click to edit</a:t>
            </a:r>
          </a:p>
        </p:txBody>
      </p:sp>
      <p:sp>
        <p:nvSpPr>
          <p:cNvPr id="2" name="Rektangel 1"/>
          <p:cNvSpPr/>
          <p:nvPr userDrawn="1"/>
        </p:nvSpPr>
        <p:spPr>
          <a:xfrm>
            <a:off x="9370165" y="5861278"/>
            <a:ext cx="2821836" cy="5697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GB" sz="1800" dirty="0"/>
          </a:p>
        </p:txBody>
      </p:sp>
      <p:sp>
        <p:nvSpPr>
          <p:cNvPr id="9" name="Pladsholder til tekst 13"/>
          <p:cNvSpPr>
            <a:spLocks noGrp="1"/>
          </p:cNvSpPr>
          <p:nvPr>
            <p:ph type="body" sz="quarter" idx="15" hasCustomPrompt="1"/>
          </p:nvPr>
        </p:nvSpPr>
        <p:spPr>
          <a:xfrm>
            <a:off x="10075333" y="5822462"/>
            <a:ext cx="2116667" cy="608548"/>
          </a:xfrm>
          <a:blipFill>
            <a:blip r:embed="rId2" cstate="screen">
              <a:extLst>
                <a:ext uri="{28A0092B-C50C-407E-A947-70E740481C1C}">
                  <a14:useLocalDpi xmlns:a14="http://schemas.microsoft.com/office/drawing/2010/main"/>
                </a:ext>
              </a:extLst>
            </a:blip>
            <a:srcRect/>
            <a:stretch>
              <a:fillRect r="3" b="2"/>
            </a:stretch>
          </a:blipFill>
        </p:spPr>
        <p:txBody>
          <a:bodyPr/>
          <a:lstStyle>
            <a:lvl1pPr algn="r">
              <a:defRPr sz="100">
                <a:solidFill>
                  <a:schemeClr val="accent2"/>
                </a:solidFill>
              </a:defRPr>
            </a:lvl1pPr>
          </a:lstStyle>
          <a:p>
            <a:pPr lvl="0"/>
            <a:r>
              <a:rPr lang="en-GB" dirty="0"/>
              <a:t>1</a:t>
            </a:r>
          </a:p>
        </p:txBody>
      </p:sp>
      <p:sp>
        <p:nvSpPr>
          <p:cNvPr id="11" name="Date Placeholder 3"/>
          <p:cNvSpPr>
            <a:spLocks noGrp="1"/>
          </p:cNvSpPr>
          <p:nvPr>
            <p:ph type="dt" sz="half" idx="2"/>
          </p:nvPr>
        </p:nvSpPr>
        <p:spPr>
          <a:xfrm>
            <a:off x="842175" y="6498562"/>
            <a:ext cx="1037025" cy="176675"/>
          </a:xfrm>
          <a:prstGeom prst="rect">
            <a:avLst/>
          </a:prstGeom>
        </p:spPr>
        <p:txBody>
          <a:bodyPr vert="horz" lIns="0" tIns="0" rIns="0" bIns="0" rtlCol="0" anchor="b" anchorCtr="0">
            <a:noAutofit/>
          </a:bodyPr>
          <a:lstStyle>
            <a:lvl1pPr algn="l">
              <a:defRPr sz="800">
                <a:solidFill>
                  <a:schemeClr val="bg1"/>
                </a:solidFill>
              </a:defRPr>
            </a:lvl1pPr>
          </a:lstStyle>
          <a:p>
            <a:fld id="{484A80B5-B011-4E09-A387-4D7FC98CF63D}" type="datetime1">
              <a:rPr lang="da-DK" smtClean="0"/>
              <a:pPr/>
              <a:t>23-04-2020</a:t>
            </a:fld>
            <a:endParaRPr lang="en-GB" dirty="0"/>
          </a:p>
        </p:txBody>
      </p:sp>
      <p:sp>
        <p:nvSpPr>
          <p:cNvPr id="13" name="Slide Number Placeholder 5"/>
          <p:cNvSpPr>
            <a:spLocks noGrp="1"/>
          </p:cNvSpPr>
          <p:nvPr>
            <p:ph type="sldNum" sz="quarter" idx="4"/>
          </p:nvPr>
        </p:nvSpPr>
        <p:spPr>
          <a:xfrm>
            <a:off x="330201" y="6498561"/>
            <a:ext cx="382599" cy="176675"/>
          </a:xfrm>
          <a:prstGeom prst="rect">
            <a:avLst/>
          </a:prstGeom>
        </p:spPr>
        <p:txBody>
          <a:bodyPr vert="horz" lIns="0" tIns="0" rIns="0" bIns="0" rtlCol="0" anchor="b" anchorCtr="0">
            <a:noAutofit/>
          </a:bodyPr>
          <a:lstStyle>
            <a:lvl1pPr algn="l">
              <a:defRPr sz="800">
                <a:solidFill>
                  <a:schemeClr val="bg1"/>
                </a:solidFill>
              </a:defRPr>
            </a:lvl1pPr>
          </a:lstStyle>
          <a:p>
            <a:fld id="{45D37B1E-C366-494F-A587-962AD9AABC83}" type="slidenum">
              <a:rPr lang="en-GB" smtClean="0"/>
              <a:pPr/>
              <a:t>‹#›</a:t>
            </a:fld>
            <a:endParaRPr lang="en-GB" dirty="0"/>
          </a:p>
        </p:txBody>
      </p:sp>
    </p:spTree>
    <p:extLst>
      <p:ext uri="{BB962C8B-B14F-4D97-AF65-F5344CB8AC3E}">
        <p14:creationId xmlns:p14="http://schemas.microsoft.com/office/powerpoint/2010/main" val="8988877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hank You A">
    <p:bg>
      <p:bgPr>
        <a:gradFill flip="none" rotWithShape="1">
          <a:gsLst>
            <a:gs pos="0">
              <a:schemeClr val="bg2"/>
            </a:gs>
            <a:gs pos="21000">
              <a:schemeClr val="bg2"/>
            </a:gs>
            <a:gs pos="100000">
              <a:schemeClr val="bg2"/>
            </a:gs>
          </a:gsLst>
          <a:lin ang="2700000" scaled="1"/>
          <a:tileRect/>
        </a:gradFill>
        <a:effectLst/>
      </p:bgPr>
    </p:bg>
    <p:spTree>
      <p:nvGrpSpPr>
        <p:cNvPr id="1" name=""/>
        <p:cNvGrpSpPr/>
        <p:nvPr/>
      </p:nvGrpSpPr>
      <p:grpSpPr>
        <a:xfrm>
          <a:off x="0" y="0"/>
          <a:ext cx="0" cy="0"/>
          <a:chOff x="0" y="0"/>
          <a:chExt cx="0" cy="0"/>
        </a:xfrm>
      </p:grpSpPr>
      <p:sp>
        <p:nvSpPr>
          <p:cNvPr id="8" name="Title 1"/>
          <p:cNvSpPr>
            <a:spLocks noGrp="1"/>
          </p:cNvSpPr>
          <p:nvPr>
            <p:ph type="title"/>
          </p:nvPr>
        </p:nvSpPr>
        <p:spPr>
          <a:xfrm>
            <a:off x="330201" y="555625"/>
            <a:ext cx="3640668" cy="3795913"/>
          </a:xfrm>
          <a:noFill/>
        </p:spPr>
        <p:txBody>
          <a:bodyPr vert="horz" lIns="0" tIns="0" rIns="0" bIns="0" rtlCol="0" anchor="t" anchorCtr="0">
            <a:noAutofit/>
          </a:bodyPr>
          <a:lstStyle>
            <a:lvl1pPr>
              <a:defRPr lang="da-DK" sz="2000" b="0" dirty="0">
                <a:solidFill>
                  <a:schemeClr val="tx2"/>
                </a:solidFill>
              </a:defRPr>
            </a:lvl1pPr>
          </a:lstStyle>
          <a:p>
            <a:r>
              <a:rPr lang="de-DE"/>
              <a:t>Titelmasterformat durch Klicken bearbeiten</a:t>
            </a:r>
            <a:endParaRPr lang="en-GB" dirty="0"/>
          </a:p>
        </p:txBody>
      </p:sp>
      <p:grpSp>
        <p:nvGrpSpPr>
          <p:cNvPr id="9" name="Group 4"/>
          <p:cNvGrpSpPr>
            <a:grpSpLocks noChangeAspect="1"/>
          </p:cNvGrpSpPr>
          <p:nvPr userDrawn="1"/>
        </p:nvGrpSpPr>
        <p:grpSpPr bwMode="auto">
          <a:xfrm>
            <a:off x="5092700" y="1822450"/>
            <a:ext cx="2006600" cy="2633663"/>
            <a:chOff x="2335" y="1148"/>
            <a:chExt cx="1264" cy="1659"/>
          </a:xfrm>
        </p:grpSpPr>
        <p:sp>
          <p:nvSpPr>
            <p:cNvPr id="10" name="Freeform 18"/>
            <p:cNvSpPr>
              <a:spLocks/>
            </p:cNvSpPr>
            <p:nvPr userDrawn="1"/>
          </p:nvSpPr>
          <p:spPr bwMode="auto">
            <a:xfrm>
              <a:off x="2335" y="1148"/>
              <a:ext cx="1264" cy="1050"/>
            </a:xfrm>
            <a:custGeom>
              <a:avLst/>
              <a:gdLst>
                <a:gd name="T0" fmla="*/ 197 w 672"/>
                <a:gd name="T1" fmla="*/ 0 h 557"/>
                <a:gd name="T2" fmla="*/ 670 w 672"/>
                <a:gd name="T3" fmla="*/ 430 h 557"/>
                <a:gd name="T4" fmla="*/ 652 w 672"/>
                <a:gd name="T5" fmla="*/ 557 h 557"/>
                <a:gd name="T6" fmla="*/ 306 w 672"/>
                <a:gd name="T7" fmla="*/ 354 h 557"/>
                <a:gd name="T8" fmla="*/ 306 w 672"/>
                <a:gd name="T9" fmla="*/ 354 h 557"/>
                <a:gd name="T10" fmla="*/ 0 w 672"/>
                <a:gd name="T11" fmla="*/ 67 h 557"/>
                <a:gd name="T12" fmla="*/ 0 w 672"/>
                <a:gd name="T13" fmla="*/ 1 h 557"/>
                <a:gd name="T14" fmla="*/ 197 w 672"/>
                <a:gd name="T15" fmla="*/ 0 h 5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2" h="557">
                  <a:moveTo>
                    <a:pt x="197" y="0"/>
                  </a:moveTo>
                  <a:cubicBezTo>
                    <a:pt x="476" y="0"/>
                    <a:pt x="672" y="177"/>
                    <a:pt x="670" y="430"/>
                  </a:cubicBezTo>
                  <a:cubicBezTo>
                    <a:pt x="670" y="486"/>
                    <a:pt x="663" y="516"/>
                    <a:pt x="652" y="557"/>
                  </a:cubicBezTo>
                  <a:cubicBezTo>
                    <a:pt x="609" y="439"/>
                    <a:pt x="489" y="392"/>
                    <a:pt x="306" y="354"/>
                  </a:cubicBezTo>
                  <a:cubicBezTo>
                    <a:pt x="306" y="354"/>
                    <a:pt x="306" y="354"/>
                    <a:pt x="306" y="354"/>
                  </a:cubicBezTo>
                  <a:cubicBezTo>
                    <a:pt x="44" y="291"/>
                    <a:pt x="0" y="223"/>
                    <a:pt x="0" y="67"/>
                  </a:cubicBezTo>
                  <a:cubicBezTo>
                    <a:pt x="0" y="1"/>
                    <a:pt x="0" y="1"/>
                    <a:pt x="0" y="1"/>
                  </a:cubicBezTo>
                  <a:cubicBezTo>
                    <a:pt x="0" y="1"/>
                    <a:pt x="198" y="0"/>
                    <a:pt x="197" y="0"/>
                  </a:cubicBezTo>
                </a:path>
              </a:pathLst>
            </a:custGeom>
            <a:solidFill>
              <a:srgbClr val="55575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1" name="Freeform 19"/>
            <p:cNvSpPr>
              <a:spLocks/>
            </p:cNvSpPr>
            <p:nvPr userDrawn="1"/>
          </p:nvSpPr>
          <p:spPr bwMode="auto">
            <a:xfrm>
              <a:off x="2335" y="1923"/>
              <a:ext cx="1025" cy="884"/>
            </a:xfrm>
            <a:custGeom>
              <a:avLst/>
              <a:gdLst>
                <a:gd name="T0" fmla="*/ 545 w 545"/>
                <a:gd name="T1" fmla="*/ 286 h 469"/>
                <a:gd name="T2" fmla="*/ 260 w 545"/>
                <a:gd name="T3" fmla="*/ 100 h 469"/>
                <a:gd name="T4" fmla="*/ 0 w 545"/>
                <a:gd name="T5" fmla="*/ 0 h 469"/>
                <a:gd name="T6" fmla="*/ 0 w 545"/>
                <a:gd name="T7" fmla="*/ 391 h 469"/>
                <a:gd name="T8" fmla="*/ 250 w 545"/>
                <a:gd name="T9" fmla="*/ 469 h 469"/>
                <a:gd name="T10" fmla="*/ 545 w 545"/>
                <a:gd name="T11" fmla="*/ 286 h 469"/>
              </a:gdLst>
              <a:ahLst/>
              <a:cxnLst>
                <a:cxn ang="0">
                  <a:pos x="T0" y="T1"/>
                </a:cxn>
                <a:cxn ang="0">
                  <a:pos x="T2" y="T3"/>
                </a:cxn>
                <a:cxn ang="0">
                  <a:pos x="T4" y="T5"/>
                </a:cxn>
                <a:cxn ang="0">
                  <a:pos x="T6" y="T7"/>
                </a:cxn>
                <a:cxn ang="0">
                  <a:pos x="T8" y="T9"/>
                </a:cxn>
                <a:cxn ang="0">
                  <a:pos x="T10" y="T11"/>
                </a:cxn>
              </a:cxnLst>
              <a:rect l="0" t="0" r="r" b="b"/>
              <a:pathLst>
                <a:path w="545" h="469">
                  <a:moveTo>
                    <a:pt x="545" y="286"/>
                  </a:moveTo>
                  <a:cubicBezTo>
                    <a:pt x="545" y="192"/>
                    <a:pt x="496" y="153"/>
                    <a:pt x="260" y="100"/>
                  </a:cubicBezTo>
                  <a:cubicBezTo>
                    <a:pt x="116" y="68"/>
                    <a:pt x="57" y="33"/>
                    <a:pt x="0" y="0"/>
                  </a:cubicBezTo>
                  <a:cubicBezTo>
                    <a:pt x="0" y="391"/>
                    <a:pt x="0" y="391"/>
                    <a:pt x="0" y="391"/>
                  </a:cubicBezTo>
                  <a:cubicBezTo>
                    <a:pt x="79" y="440"/>
                    <a:pt x="191" y="469"/>
                    <a:pt x="250" y="469"/>
                  </a:cubicBezTo>
                  <a:cubicBezTo>
                    <a:pt x="449" y="469"/>
                    <a:pt x="545" y="382"/>
                    <a:pt x="545" y="286"/>
                  </a:cubicBezTo>
                </a:path>
              </a:pathLst>
            </a:custGeom>
            <a:solidFill>
              <a:srgbClr val="55575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sp>
        <p:nvSpPr>
          <p:cNvPr id="12" name="Date Placeholder 3"/>
          <p:cNvSpPr>
            <a:spLocks noGrp="1"/>
          </p:cNvSpPr>
          <p:nvPr>
            <p:ph type="dt" sz="half" idx="2"/>
          </p:nvPr>
        </p:nvSpPr>
        <p:spPr>
          <a:xfrm>
            <a:off x="842175" y="6498562"/>
            <a:ext cx="1037025" cy="176675"/>
          </a:xfrm>
          <a:prstGeom prst="rect">
            <a:avLst/>
          </a:prstGeom>
        </p:spPr>
        <p:txBody>
          <a:bodyPr vert="horz" lIns="0" tIns="0" rIns="0" bIns="0" rtlCol="0" anchor="b" anchorCtr="0">
            <a:noAutofit/>
          </a:bodyPr>
          <a:lstStyle>
            <a:lvl1pPr algn="l">
              <a:defRPr sz="800">
                <a:solidFill>
                  <a:schemeClr val="accent3"/>
                </a:solidFill>
              </a:defRPr>
            </a:lvl1pPr>
          </a:lstStyle>
          <a:p>
            <a:fld id="{484A80B5-B011-4E09-A387-4D7FC98CF63D}" type="datetime1">
              <a:rPr lang="da-DK" smtClean="0"/>
              <a:pPr/>
              <a:t>23-04-2020</a:t>
            </a:fld>
            <a:endParaRPr lang="en-GB" dirty="0"/>
          </a:p>
        </p:txBody>
      </p:sp>
      <p:sp>
        <p:nvSpPr>
          <p:cNvPr id="14" name="Slide Number Placeholder 5"/>
          <p:cNvSpPr>
            <a:spLocks noGrp="1"/>
          </p:cNvSpPr>
          <p:nvPr>
            <p:ph type="sldNum" sz="quarter" idx="4"/>
          </p:nvPr>
        </p:nvSpPr>
        <p:spPr>
          <a:xfrm>
            <a:off x="330201" y="6498561"/>
            <a:ext cx="382599" cy="176675"/>
          </a:xfrm>
          <a:prstGeom prst="rect">
            <a:avLst/>
          </a:prstGeom>
        </p:spPr>
        <p:txBody>
          <a:bodyPr vert="horz" lIns="0" tIns="0" rIns="0" bIns="0" rtlCol="0" anchor="b" anchorCtr="0">
            <a:noAutofit/>
          </a:bodyPr>
          <a:lstStyle>
            <a:lvl1pPr algn="l">
              <a:defRPr sz="800">
                <a:solidFill>
                  <a:schemeClr val="accent3"/>
                </a:solidFill>
              </a:defRPr>
            </a:lvl1pPr>
          </a:lstStyle>
          <a:p>
            <a:fld id="{45D37B1E-C366-494F-A587-962AD9AABC83}" type="slidenum">
              <a:rPr lang="en-GB" smtClean="0"/>
              <a:pPr/>
              <a:t>‹#›</a:t>
            </a:fld>
            <a:endParaRPr lang="en-GB" dirty="0"/>
          </a:p>
        </p:txBody>
      </p:sp>
    </p:spTree>
    <p:extLst>
      <p:ext uri="{BB962C8B-B14F-4D97-AF65-F5344CB8AC3E}">
        <p14:creationId xmlns:p14="http://schemas.microsoft.com/office/powerpoint/2010/main" val="7194695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hank You B">
    <p:bg>
      <p:bgPr>
        <a:solidFill>
          <a:schemeClr val="tx2"/>
        </a:solidFill>
        <a:effectLst/>
      </p:bgPr>
    </p:bg>
    <p:spTree>
      <p:nvGrpSpPr>
        <p:cNvPr id="1" name=""/>
        <p:cNvGrpSpPr/>
        <p:nvPr/>
      </p:nvGrpSpPr>
      <p:grpSpPr>
        <a:xfrm>
          <a:off x="0" y="0"/>
          <a:ext cx="0" cy="0"/>
          <a:chOff x="0" y="0"/>
          <a:chExt cx="0" cy="0"/>
        </a:xfrm>
      </p:grpSpPr>
      <p:sp>
        <p:nvSpPr>
          <p:cNvPr id="11" name="Title 1"/>
          <p:cNvSpPr>
            <a:spLocks noGrp="1"/>
          </p:cNvSpPr>
          <p:nvPr>
            <p:ph type="title"/>
          </p:nvPr>
        </p:nvSpPr>
        <p:spPr>
          <a:xfrm>
            <a:off x="330201" y="555625"/>
            <a:ext cx="3640668" cy="3795913"/>
          </a:xfrm>
          <a:noFill/>
        </p:spPr>
        <p:txBody>
          <a:bodyPr vert="horz" lIns="0" tIns="0" rIns="0" bIns="0" rtlCol="0" anchor="t" anchorCtr="0">
            <a:noAutofit/>
          </a:bodyPr>
          <a:lstStyle>
            <a:lvl1pPr>
              <a:defRPr lang="da-DK" sz="2000" b="0" dirty="0">
                <a:solidFill>
                  <a:schemeClr val="bg1"/>
                </a:solidFill>
              </a:defRPr>
            </a:lvl1pPr>
          </a:lstStyle>
          <a:p>
            <a:r>
              <a:rPr lang="de-DE"/>
              <a:t>Titelmasterformat durch Klicken bearbeiten</a:t>
            </a:r>
            <a:endParaRPr lang="en-GB" dirty="0"/>
          </a:p>
        </p:txBody>
      </p:sp>
      <p:grpSp>
        <p:nvGrpSpPr>
          <p:cNvPr id="12" name="Group 4"/>
          <p:cNvGrpSpPr>
            <a:grpSpLocks noChangeAspect="1"/>
          </p:cNvGrpSpPr>
          <p:nvPr userDrawn="1"/>
        </p:nvGrpSpPr>
        <p:grpSpPr bwMode="auto">
          <a:xfrm>
            <a:off x="5092700" y="1822450"/>
            <a:ext cx="2006600" cy="2633663"/>
            <a:chOff x="2335" y="1148"/>
            <a:chExt cx="1264" cy="1659"/>
          </a:xfrm>
        </p:grpSpPr>
        <p:sp>
          <p:nvSpPr>
            <p:cNvPr id="13" name="Freeform 18"/>
            <p:cNvSpPr>
              <a:spLocks/>
            </p:cNvSpPr>
            <p:nvPr userDrawn="1"/>
          </p:nvSpPr>
          <p:spPr bwMode="auto">
            <a:xfrm>
              <a:off x="2335" y="1148"/>
              <a:ext cx="1264" cy="1050"/>
            </a:xfrm>
            <a:custGeom>
              <a:avLst/>
              <a:gdLst>
                <a:gd name="T0" fmla="*/ 197 w 672"/>
                <a:gd name="T1" fmla="*/ 0 h 557"/>
                <a:gd name="T2" fmla="*/ 670 w 672"/>
                <a:gd name="T3" fmla="*/ 430 h 557"/>
                <a:gd name="T4" fmla="*/ 652 w 672"/>
                <a:gd name="T5" fmla="*/ 557 h 557"/>
                <a:gd name="T6" fmla="*/ 306 w 672"/>
                <a:gd name="T7" fmla="*/ 354 h 557"/>
                <a:gd name="T8" fmla="*/ 306 w 672"/>
                <a:gd name="T9" fmla="*/ 354 h 557"/>
                <a:gd name="T10" fmla="*/ 0 w 672"/>
                <a:gd name="T11" fmla="*/ 67 h 557"/>
                <a:gd name="T12" fmla="*/ 0 w 672"/>
                <a:gd name="T13" fmla="*/ 1 h 557"/>
                <a:gd name="T14" fmla="*/ 197 w 672"/>
                <a:gd name="T15" fmla="*/ 0 h 5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2" h="557">
                  <a:moveTo>
                    <a:pt x="197" y="0"/>
                  </a:moveTo>
                  <a:cubicBezTo>
                    <a:pt x="476" y="0"/>
                    <a:pt x="672" y="177"/>
                    <a:pt x="670" y="430"/>
                  </a:cubicBezTo>
                  <a:cubicBezTo>
                    <a:pt x="670" y="486"/>
                    <a:pt x="663" y="516"/>
                    <a:pt x="652" y="557"/>
                  </a:cubicBezTo>
                  <a:cubicBezTo>
                    <a:pt x="609" y="439"/>
                    <a:pt x="489" y="392"/>
                    <a:pt x="306" y="354"/>
                  </a:cubicBezTo>
                  <a:cubicBezTo>
                    <a:pt x="306" y="354"/>
                    <a:pt x="306" y="354"/>
                    <a:pt x="306" y="354"/>
                  </a:cubicBezTo>
                  <a:cubicBezTo>
                    <a:pt x="44" y="291"/>
                    <a:pt x="0" y="223"/>
                    <a:pt x="0" y="67"/>
                  </a:cubicBezTo>
                  <a:cubicBezTo>
                    <a:pt x="0" y="1"/>
                    <a:pt x="0" y="1"/>
                    <a:pt x="0" y="1"/>
                  </a:cubicBezTo>
                  <a:cubicBezTo>
                    <a:pt x="0" y="1"/>
                    <a:pt x="198" y="0"/>
                    <a:pt x="197" y="0"/>
                  </a:cubicBezTo>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4" name="Freeform 19"/>
            <p:cNvSpPr>
              <a:spLocks/>
            </p:cNvSpPr>
            <p:nvPr userDrawn="1"/>
          </p:nvSpPr>
          <p:spPr bwMode="auto">
            <a:xfrm>
              <a:off x="2335" y="1923"/>
              <a:ext cx="1025" cy="884"/>
            </a:xfrm>
            <a:custGeom>
              <a:avLst/>
              <a:gdLst>
                <a:gd name="T0" fmla="*/ 545 w 545"/>
                <a:gd name="T1" fmla="*/ 286 h 469"/>
                <a:gd name="T2" fmla="*/ 260 w 545"/>
                <a:gd name="T3" fmla="*/ 100 h 469"/>
                <a:gd name="T4" fmla="*/ 0 w 545"/>
                <a:gd name="T5" fmla="*/ 0 h 469"/>
                <a:gd name="T6" fmla="*/ 0 w 545"/>
                <a:gd name="T7" fmla="*/ 391 h 469"/>
                <a:gd name="T8" fmla="*/ 250 w 545"/>
                <a:gd name="T9" fmla="*/ 469 h 469"/>
                <a:gd name="T10" fmla="*/ 545 w 545"/>
                <a:gd name="T11" fmla="*/ 286 h 469"/>
              </a:gdLst>
              <a:ahLst/>
              <a:cxnLst>
                <a:cxn ang="0">
                  <a:pos x="T0" y="T1"/>
                </a:cxn>
                <a:cxn ang="0">
                  <a:pos x="T2" y="T3"/>
                </a:cxn>
                <a:cxn ang="0">
                  <a:pos x="T4" y="T5"/>
                </a:cxn>
                <a:cxn ang="0">
                  <a:pos x="T6" y="T7"/>
                </a:cxn>
                <a:cxn ang="0">
                  <a:pos x="T8" y="T9"/>
                </a:cxn>
                <a:cxn ang="0">
                  <a:pos x="T10" y="T11"/>
                </a:cxn>
              </a:cxnLst>
              <a:rect l="0" t="0" r="r" b="b"/>
              <a:pathLst>
                <a:path w="545" h="469">
                  <a:moveTo>
                    <a:pt x="545" y="286"/>
                  </a:moveTo>
                  <a:cubicBezTo>
                    <a:pt x="545" y="192"/>
                    <a:pt x="496" y="153"/>
                    <a:pt x="260" y="100"/>
                  </a:cubicBezTo>
                  <a:cubicBezTo>
                    <a:pt x="116" y="68"/>
                    <a:pt x="57" y="33"/>
                    <a:pt x="0" y="0"/>
                  </a:cubicBezTo>
                  <a:cubicBezTo>
                    <a:pt x="0" y="391"/>
                    <a:pt x="0" y="391"/>
                    <a:pt x="0" y="391"/>
                  </a:cubicBezTo>
                  <a:cubicBezTo>
                    <a:pt x="79" y="440"/>
                    <a:pt x="191" y="469"/>
                    <a:pt x="250" y="469"/>
                  </a:cubicBezTo>
                  <a:cubicBezTo>
                    <a:pt x="449" y="469"/>
                    <a:pt x="545" y="382"/>
                    <a:pt x="545" y="286"/>
                  </a:cubicBezTo>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sp>
        <p:nvSpPr>
          <p:cNvPr id="15" name="Date Placeholder 3"/>
          <p:cNvSpPr>
            <a:spLocks noGrp="1"/>
          </p:cNvSpPr>
          <p:nvPr>
            <p:ph type="dt" sz="half" idx="2"/>
          </p:nvPr>
        </p:nvSpPr>
        <p:spPr>
          <a:xfrm>
            <a:off x="842175" y="6498562"/>
            <a:ext cx="1037025" cy="176675"/>
          </a:xfrm>
          <a:prstGeom prst="rect">
            <a:avLst/>
          </a:prstGeom>
        </p:spPr>
        <p:txBody>
          <a:bodyPr vert="horz" lIns="0" tIns="0" rIns="0" bIns="0" rtlCol="0" anchor="b" anchorCtr="0">
            <a:noAutofit/>
          </a:bodyPr>
          <a:lstStyle>
            <a:lvl1pPr algn="l">
              <a:defRPr sz="800">
                <a:solidFill>
                  <a:schemeClr val="bg1"/>
                </a:solidFill>
              </a:defRPr>
            </a:lvl1pPr>
          </a:lstStyle>
          <a:p>
            <a:fld id="{484A80B5-B011-4E09-A387-4D7FC98CF63D}" type="datetime1">
              <a:rPr lang="da-DK" smtClean="0"/>
              <a:pPr/>
              <a:t>23-04-2020</a:t>
            </a:fld>
            <a:endParaRPr lang="en-GB" dirty="0"/>
          </a:p>
        </p:txBody>
      </p:sp>
      <p:sp>
        <p:nvSpPr>
          <p:cNvPr id="17" name="Slide Number Placeholder 5"/>
          <p:cNvSpPr>
            <a:spLocks noGrp="1"/>
          </p:cNvSpPr>
          <p:nvPr>
            <p:ph type="sldNum" sz="quarter" idx="4"/>
          </p:nvPr>
        </p:nvSpPr>
        <p:spPr>
          <a:xfrm>
            <a:off x="330201" y="6498561"/>
            <a:ext cx="382599" cy="176675"/>
          </a:xfrm>
          <a:prstGeom prst="rect">
            <a:avLst/>
          </a:prstGeom>
        </p:spPr>
        <p:txBody>
          <a:bodyPr vert="horz" lIns="0" tIns="0" rIns="0" bIns="0" rtlCol="0" anchor="b" anchorCtr="0">
            <a:noAutofit/>
          </a:bodyPr>
          <a:lstStyle>
            <a:lvl1pPr algn="l">
              <a:defRPr sz="800">
                <a:solidFill>
                  <a:schemeClr val="bg1"/>
                </a:solidFill>
              </a:defRPr>
            </a:lvl1pPr>
          </a:lstStyle>
          <a:p>
            <a:fld id="{45D37B1E-C366-494F-A587-962AD9AABC83}" type="slidenum">
              <a:rPr lang="en-GB" smtClean="0"/>
              <a:pPr/>
              <a:t>‹#›</a:t>
            </a:fld>
            <a:endParaRPr lang="en-GB" dirty="0"/>
          </a:p>
        </p:txBody>
      </p:sp>
    </p:spTree>
    <p:extLst>
      <p:ext uri="{BB962C8B-B14F-4D97-AF65-F5344CB8AC3E}">
        <p14:creationId xmlns:p14="http://schemas.microsoft.com/office/powerpoint/2010/main" val="7775275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B">
    <p:spTree>
      <p:nvGrpSpPr>
        <p:cNvPr id="1" name=""/>
        <p:cNvGrpSpPr/>
        <p:nvPr/>
      </p:nvGrpSpPr>
      <p:grpSpPr>
        <a:xfrm>
          <a:off x="0" y="0"/>
          <a:ext cx="0" cy="0"/>
          <a:chOff x="0" y="0"/>
          <a:chExt cx="0" cy="0"/>
        </a:xfrm>
      </p:grpSpPr>
      <p:sp>
        <p:nvSpPr>
          <p:cNvPr id="12" name="Pladsholder til billede 11"/>
          <p:cNvSpPr>
            <a:spLocks noGrp="1"/>
          </p:cNvSpPr>
          <p:nvPr>
            <p:ph type="pic" sz="quarter" idx="14" hasCustomPrompt="1"/>
          </p:nvPr>
        </p:nvSpPr>
        <p:spPr>
          <a:xfrm>
            <a:off x="0" y="0"/>
            <a:ext cx="12192000" cy="5419792"/>
          </a:xfrm>
          <a:solidFill>
            <a:schemeClr val="bg2"/>
          </a:solidFill>
        </p:spPr>
        <p:txBody>
          <a:bodyPr anchor="ctr" anchorCtr="0"/>
          <a:lstStyle>
            <a:lvl1pPr marL="0" indent="0" algn="ctr">
              <a:buNone/>
              <a:defRPr sz="1600" baseline="0"/>
            </a:lvl1pPr>
          </a:lstStyle>
          <a:p>
            <a:r>
              <a:rPr lang="en-GB" dirty="0"/>
              <a:t>Click on the icon to insert a picture</a:t>
            </a:r>
          </a:p>
        </p:txBody>
      </p:sp>
      <p:sp>
        <p:nvSpPr>
          <p:cNvPr id="10" name="Rektangel 9"/>
          <p:cNvSpPr/>
          <p:nvPr userDrawn="1"/>
        </p:nvSpPr>
        <p:spPr>
          <a:xfrm>
            <a:off x="0" y="5419792"/>
            <a:ext cx="12183576" cy="14382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GB" sz="1800" dirty="0"/>
          </a:p>
        </p:txBody>
      </p:sp>
      <p:sp>
        <p:nvSpPr>
          <p:cNvPr id="15" name="Rektangel 14"/>
          <p:cNvSpPr/>
          <p:nvPr userDrawn="1"/>
        </p:nvSpPr>
        <p:spPr>
          <a:xfrm>
            <a:off x="8576442" y="-10886"/>
            <a:ext cx="3615559" cy="11249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GB" sz="1800" dirty="0"/>
          </a:p>
        </p:txBody>
      </p:sp>
      <p:sp>
        <p:nvSpPr>
          <p:cNvPr id="7" name="Text Placeholder 6"/>
          <p:cNvSpPr>
            <a:spLocks noGrp="1"/>
          </p:cNvSpPr>
          <p:nvPr>
            <p:ph type="body" sz="quarter" idx="15"/>
          </p:nvPr>
        </p:nvSpPr>
        <p:spPr>
          <a:xfrm>
            <a:off x="330200" y="5985949"/>
            <a:ext cx="5621338" cy="376755"/>
          </a:xfrm>
        </p:spPr>
        <p:txBody>
          <a:bodyPr anchor="ctr" anchorCtr="0"/>
          <a:lstStyle>
            <a:lvl1pPr marL="0" indent="0">
              <a:buNone/>
              <a:defRPr sz="1400"/>
            </a:lvl1pPr>
          </a:lstStyle>
          <a:p>
            <a:pPr lvl="0"/>
            <a:r>
              <a:rPr lang="de-DE"/>
              <a:t>Textmasterformat bearbeiten</a:t>
            </a:r>
          </a:p>
        </p:txBody>
      </p:sp>
      <p:sp>
        <p:nvSpPr>
          <p:cNvPr id="14" name="Title 1"/>
          <p:cNvSpPr>
            <a:spLocks noGrp="1"/>
          </p:cNvSpPr>
          <p:nvPr>
            <p:ph type="ctrTitle"/>
          </p:nvPr>
        </p:nvSpPr>
        <p:spPr>
          <a:xfrm>
            <a:off x="330200" y="2094357"/>
            <a:ext cx="4862400" cy="1231078"/>
          </a:xfrm>
          <a:noFill/>
        </p:spPr>
        <p:txBody>
          <a:bodyPr lIns="0" tIns="0" rIns="0" bIns="0" anchor="ctr" anchorCtr="0"/>
          <a:lstStyle>
            <a:lvl1pPr algn="l">
              <a:defRPr sz="2800" b="0">
                <a:solidFill>
                  <a:schemeClr val="bg1"/>
                </a:solidFill>
              </a:defRPr>
            </a:lvl1pPr>
          </a:lstStyle>
          <a:p>
            <a:r>
              <a:rPr lang="de-DE"/>
              <a:t>Titelmasterformat durch Klicken bearbeiten</a:t>
            </a:r>
            <a:endParaRPr lang="en-GB" dirty="0"/>
          </a:p>
        </p:txBody>
      </p:sp>
      <p:pic>
        <p:nvPicPr>
          <p:cNvPr id="16" name="Billede 1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flipH="1">
            <a:off x="330200" y="5651195"/>
            <a:ext cx="11530013" cy="91494"/>
          </a:xfrm>
          <a:prstGeom prst="rect">
            <a:avLst/>
          </a:prstGeom>
        </p:spPr>
      </p:pic>
      <p:pic>
        <p:nvPicPr>
          <p:cNvPr id="17" name="Billede 1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384221" y="5972130"/>
            <a:ext cx="1505262" cy="427995"/>
          </a:xfrm>
          <a:prstGeom prst="rect">
            <a:avLst/>
          </a:prstGeom>
        </p:spPr>
      </p:pic>
      <p:sp>
        <p:nvSpPr>
          <p:cNvPr id="22" name="Date Placeholder 3"/>
          <p:cNvSpPr>
            <a:spLocks noGrp="1"/>
          </p:cNvSpPr>
          <p:nvPr>
            <p:ph type="dt" sz="half" idx="2"/>
          </p:nvPr>
        </p:nvSpPr>
        <p:spPr>
          <a:xfrm>
            <a:off x="842175" y="6498562"/>
            <a:ext cx="1037025" cy="176675"/>
          </a:xfrm>
          <a:prstGeom prst="rect">
            <a:avLst/>
          </a:prstGeom>
        </p:spPr>
        <p:txBody>
          <a:bodyPr vert="horz" lIns="0" tIns="0" rIns="0" bIns="0" rtlCol="0" anchor="b" anchorCtr="0">
            <a:noAutofit/>
          </a:bodyPr>
          <a:lstStyle>
            <a:lvl1pPr algn="l">
              <a:defRPr sz="800">
                <a:solidFill>
                  <a:schemeClr val="accent3"/>
                </a:solidFill>
              </a:defRPr>
            </a:lvl1pPr>
          </a:lstStyle>
          <a:p>
            <a:fld id="{484A80B5-B011-4E09-A387-4D7FC98CF63D}" type="datetime1">
              <a:rPr lang="da-DK" smtClean="0"/>
              <a:pPr/>
              <a:t>23-04-2020</a:t>
            </a:fld>
            <a:endParaRPr lang="en-GB" dirty="0"/>
          </a:p>
        </p:txBody>
      </p:sp>
      <p:sp>
        <p:nvSpPr>
          <p:cNvPr id="24" name="Slide Number Placeholder 5"/>
          <p:cNvSpPr>
            <a:spLocks noGrp="1"/>
          </p:cNvSpPr>
          <p:nvPr>
            <p:ph type="sldNum" sz="quarter" idx="4"/>
          </p:nvPr>
        </p:nvSpPr>
        <p:spPr>
          <a:xfrm>
            <a:off x="330201" y="6498561"/>
            <a:ext cx="382599" cy="176675"/>
          </a:xfrm>
          <a:prstGeom prst="rect">
            <a:avLst/>
          </a:prstGeom>
        </p:spPr>
        <p:txBody>
          <a:bodyPr vert="horz" lIns="0" tIns="0" rIns="0" bIns="0" rtlCol="0" anchor="b" anchorCtr="0">
            <a:noAutofit/>
          </a:bodyPr>
          <a:lstStyle>
            <a:lvl1pPr algn="l">
              <a:defRPr sz="800">
                <a:solidFill>
                  <a:schemeClr val="accent3"/>
                </a:solidFill>
              </a:defRPr>
            </a:lvl1pPr>
          </a:lstStyle>
          <a:p>
            <a:fld id="{45D37B1E-C366-494F-A587-962AD9AABC83}" type="slidenum">
              <a:rPr lang="en-GB" smtClean="0"/>
              <a:pPr/>
              <a:t>‹#›</a:t>
            </a:fld>
            <a:endParaRPr lang="en-GB" dirty="0"/>
          </a:p>
        </p:txBody>
      </p:sp>
    </p:spTree>
    <p:extLst>
      <p:ext uri="{BB962C8B-B14F-4D97-AF65-F5344CB8AC3E}">
        <p14:creationId xmlns:p14="http://schemas.microsoft.com/office/powerpoint/2010/main" val="20118664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C">
    <p:spTree>
      <p:nvGrpSpPr>
        <p:cNvPr id="1" name=""/>
        <p:cNvGrpSpPr/>
        <p:nvPr/>
      </p:nvGrpSpPr>
      <p:grpSpPr>
        <a:xfrm>
          <a:off x="0" y="0"/>
          <a:ext cx="0" cy="0"/>
          <a:chOff x="0" y="0"/>
          <a:chExt cx="0" cy="0"/>
        </a:xfrm>
      </p:grpSpPr>
      <p:sp>
        <p:nvSpPr>
          <p:cNvPr id="12" name="Pladsholder til billede 11"/>
          <p:cNvSpPr>
            <a:spLocks noGrp="1"/>
          </p:cNvSpPr>
          <p:nvPr>
            <p:ph type="pic" sz="quarter" idx="14" hasCustomPrompt="1"/>
          </p:nvPr>
        </p:nvSpPr>
        <p:spPr>
          <a:xfrm>
            <a:off x="0" y="0"/>
            <a:ext cx="12192000" cy="6858000"/>
          </a:xfrm>
          <a:solidFill>
            <a:schemeClr val="bg2"/>
          </a:solidFill>
        </p:spPr>
        <p:txBody>
          <a:bodyPr anchor="ctr" anchorCtr="0"/>
          <a:lstStyle>
            <a:lvl1pPr marL="0" indent="0" algn="ctr">
              <a:buNone/>
              <a:defRPr sz="1600" baseline="0"/>
            </a:lvl1pPr>
          </a:lstStyle>
          <a:p>
            <a:r>
              <a:rPr lang="en-GB" dirty="0"/>
              <a:t>Click on the icon to insert a picture</a:t>
            </a:r>
          </a:p>
        </p:txBody>
      </p:sp>
      <p:sp>
        <p:nvSpPr>
          <p:cNvPr id="15" name="Rektangel 14"/>
          <p:cNvSpPr/>
          <p:nvPr userDrawn="1"/>
        </p:nvSpPr>
        <p:spPr>
          <a:xfrm>
            <a:off x="8576442" y="-10886"/>
            <a:ext cx="3615559" cy="11249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GB" sz="1800" dirty="0"/>
          </a:p>
        </p:txBody>
      </p:sp>
      <p:sp>
        <p:nvSpPr>
          <p:cNvPr id="20" name="Title 1"/>
          <p:cNvSpPr>
            <a:spLocks noGrp="1"/>
          </p:cNvSpPr>
          <p:nvPr>
            <p:ph type="ctrTitle"/>
          </p:nvPr>
        </p:nvSpPr>
        <p:spPr>
          <a:xfrm>
            <a:off x="330200" y="2813461"/>
            <a:ext cx="4862400" cy="1231078"/>
          </a:xfrm>
          <a:noFill/>
        </p:spPr>
        <p:txBody>
          <a:bodyPr lIns="0" tIns="0" rIns="0" bIns="0" anchor="ctr" anchorCtr="0"/>
          <a:lstStyle>
            <a:lvl1pPr algn="l">
              <a:defRPr sz="2800" b="0">
                <a:solidFill>
                  <a:schemeClr val="bg1"/>
                </a:solidFill>
              </a:defRPr>
            </a:lvl1pPr>
          </a:lstStyle>
          <a:p>
            <a:r>
              <a:rPr lang="de-DE"/>
              <a:t>Titelmasterformat durch Klicken bearbeiten</a:t>
            </a:r>
            <a:endParaRPr lang="en-GB" dirty="0"/>
          </a:p>
        </p:txBody>
      </p:sp>
      <p:sp>
        <p:nvSpPr>
          <p:cNvPr id="14" name="Pladsholder til tekst 13"/>
          <p:cNvSpPr>
            <a:spLocks noGrp="1"/>
          </p:cNvSpPr>
          <p:nvPr>
            <p:ph type="body" sz="quarter" idx="13" hasCustomPrompt="1"/>
          </p:nvPr>
        </p:nvSpPr>
        <p:spPr>
          <a:xfrm>
            <a:off x="26" y="5480502"/>
            <a:ext cx="12191975" cy="950509"/>
          </a:xfrm>
          <a:blipFill>
            <a:blip r:embed="rId2" cstate="email">
              <a:extLst>
                <a:ext uri="{28A0092B-C50C-407E-A947-70E740481C1C}">
                  <a14:useLocalDpi xmlns:a14="http://schemas.microsoft.com/office/drawing/2010/main"/>
                </a:ext>
              </a:extLst>
            </a:blip>
            <a:stretch>
              <a:fillRect/>
            </a:stretch>
          </a:blipFill>
        </p:spPr>
        <p:txBody>
          <a:bodyPr/>
          <a:lstStyle>
            <a:lvl1pPr algn="r">
              <a:defRPr sz="100">
                <a:solidFill>
                  <a:schemeClr val="accent2"/>
                </a:solidFill>
              </a:defRPr>
            </a:lvl1pPr>
          </a:lstStyle>
          <a:p>
            <a:pPr lvl="0"/>
            <a:r>
              <a:rPr lang="en-GB" dirty="0"/>
              <a:t>1</a:t>
            </a:r>
          </a:p>
        </p:txBody>
      </p:sp>
      <p:sp>
        <p:nvSpPr>
          <p:cNvPr id="16" name="Text Placeholder 6"/>
          <p:cNvSpPr>
            <a:spLocks noGrp="1"/>
          </p:cNvSpPr>
          <p:nvPr>
            <p:ph type="body" sz="quarter" idx="15"/>
          </p:nvPr>
        </p:nvSpPr>
        <p:spPr>
          <a:xfrm>
            <a:off x="330200" y="5985949"/>
            <a:ext cx="5461000" cy="376755"/>
          </a:xfrm>
        </p:spPr>
        <p:txBody>
          <a:bodyPr anchor="ctr" anchorCtr="0"/>
          <a:lstStyle>
            <a:lvl1pPr marL="0" indent="0">
              <a:buNone/>
              <a:defRPr sz="1400"/>
            </a:lvl1pPr>
          </a:lstStyle>
          <a:p>
            <a:pPr lvl="0"/>
            <a:r>
              <a:rPr lang="de-DE"/>
              <a:t>Textmasterformat bearbeiten</a:t>
            </a:r>
          </a:p>
        </p:txBody>
      </p:sp>
      <p:sp>
        <p:nvSpPr>
          <p:cNvPr id="24" name="Date Placeholder 3"/>
          <p:cNvSpPr>
            <a:spLocks noGrp="1"/>
          </p:cNvSpPr>
          <p:nvPr>
            <p:ph type="dt" sz="half" idx="2"/>
          </p:nvPr>
        </p:nvSpPr>
        <p:spPr>
          <a:xfrm>
            <a:off x="842175" y="6498562"/>
            <a:ext cx="1037025" cy="176675"/>
          </a:xfrm>
          <a:prstGeom prst="rect">
            <a:avLst/>
          </a:prstGeom>
        </p:spPr>
        <p:txBody>
          <a:bodyPr vert="horz" lIns="0" tIns="0" rIns="0" bIns="0" rtlCol="0" anchor="b" anchorCtr="0">
            <a:noAutofit/>
          </a:bodyPr>
          <a:lstStyle>
            <a:lvl1pPr algn="l">
              <a:defRPr sz="800">
                <a:solidFill>
                  <a:schemeClr val="tx2"/>
                </a:solidFill>
              </a:defRPr>
            </a:lvl1pPr>
          </a:lstStyle>
          <a:p>
            <a:fld id="{484A80B5-B011-4E09-A387-4D7FC98CF63D}" type="datetime1">
              <a:rPr lang="da-DK" smtClean="0"/>
              <a:pPr/>
              <a:t>23-04-2020</a:t>
            </a:fld>
            <a:endParaRPr lang="en-GB" dirty="0"/>
          </a:p>
        </p:txBody>
      </p:sp>
      <p:sp>
        <p:nvSpPr>
          <p:cNvPr id="26" name="Slide Number Placeholder 5"/>
          <p:cNvSpPr>
            <a:spLocks noGrp="1"/>
          </p:cNvSpPr>
          <p:nvPr>
            <p:ph type="sldNum" sz="quarter" idx="4"/>
          </p:nvPr>
        </p:nvSpPr>
        <p:spPr>
          <a:xfrm>
            <a:off x="330201" y="6498561"/>
            <a:ext cx="382599" cy="176675"/>
          </a:xfrm>
          <a:prstGeom prst="rect">
            <a:avLst/>
          </a:prstGeom>
        </p:spPr>
        <p:txBody>
          <a:bodyPr vert="horz" lIns="0" tIns="0" rIns="0" bIns="0" rtlCol="0" anchor="b" anchorCtr="0">
            <a:noAutofit/>
          </a:bodyPr>
          <a:lstStyle>
            <a:lvl1pPr algn="l">
              <a:defRPr sz="800">
                <a:solidFill>
                  <a:schemeClr val="tx2"/>
                </a:solidFill>
              </a:defRPr>
            </a:lvl1pPr>
          </a:lstStyle>
          <a:p>
            <a:fld id="{45D37B1E-C366-494F-A587-962AD9AABC83}" type="slidenum">
              <a:rPr lang="en-GB" smtClean="0"/>
              <a:pPr/>
              <a:t>‹#›</a:t>
            </a:fld>
            <a:endParaRPr lang="en-GB" dirty="0"/>
          </a:p>
        </p:txBody>
      </p:sp>
    </p:spTree>
    <p:extLst>
      <p:ext uri="{BB962C8B-B14F-4D97-AF65-F5344CB8AC3E}">
        <p14:creationId xmlns:p14="http://schemas.microsoft.com/office/powerpoint/2010/main" val="38992678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ver D">
    <p:spTree>
      <p:nvGrpSpPr>
        <p:cNvPr id="1" name=""/>
        <p:cNvGrpSpPr/>
        <p:nvPr/>
      </p:nvGrpSpPr>
      <p:grpSpPr>
        <a:xfrm>
          <a:off x="0" y="0"/>
          <a:ext cx="0" cy="0"/>
          <a:chOff x="0" y="0"/>
          <a:chExt cx="0" cy="0"/>
        </a:xfrm>
      </p:grpSpPr>
      <p:sp>
        <p:nvSpPr>
          <p:cNvPr id="12" name="Pladsholder til billede 11"/>
          <p:cNvSpPr>
            <a:spLocks noGrp="1"/>
          </p:cNvSpPr>
          <p:nvPr>
            <p:ph type="pic" sz="quarter" idx="14" hasCustomPrompt="1"/>
          </p:nvPr>
        </p:nvSpPr>
        <p:spPr>
          <a:xfrm>
            <a:off x="0" y="0"/>
            <a:ext cx="12192000" cy="6858000"/>
          </a:xfrm>
          <a:solidFill>
            <a:schemeClr val="bg2"/>
          </a:solidFill>
        </p:spPr>
        <p:txBody>
          <a:bodyPr anchor="ctr" anchorCtr="0"/>
          <a:lstStyle>
            <a:lvl1pPr marL="0" indent="0" algn="ctr">
              <a:buNone/>
              <a:defRPr sz="1600" baseline="0"/>
            </a:lvl1pPr>
          </a:lstStyle>
          <a:p>
            <a:r>
              <a:rPr lang="en-GB" dirty="0"/>
              <a:t>Click on the icon to insert a picture</a:t>
            </a:r>
          </a:p>
        </p:txBody>
      </p:sp>
      <p:sp>
        <p:nvSpPr>
          <p:cNvPr id="14" name="Pladsholder til tekst 13"/>
          <p:cNvSpPr>
            <a:spLocks noGrp="1"/>
          </p:cNvSpPr>
          <p:nvPr>
            <p:ph type="body" sz="quarter" idx="13" hasCustomPrompt="1"/>
          </p:nvPr>
        </p:nvSpPr>
        <p:spPr>
          <a:xfrm>
            <a:off x="26" y="5480502"/>
            <a:ext cx="12191975" cy="950509"/>
          </a:xfrm>
          <a:blipFill>
            <a:blip r:embed="rId2" cstate="email">
              <a:extLst>
                <a:ext uri="{28A0092B-C50C-407E-A947-70E740481C1C}">
                  <a14:useLocalDpi xmlns:a14="http://schemas.microsoft.com/office/drawing/2010/main"/>
                </a:ext>
              </a:extLst>
            </a:blip>
            <a:stretch>
              <a:fillRect/>
            </a:stretch>
          </a:blipFill>
        </p:spPr>
        <p:txBody>
          <a:bodyPr/>
          <a:lstStyle>
            <a:lvl1pPr algn="r">
              <a:defRPr sz="100">
                <a:solidFill>
                  <a:schemeClr val="accent2"/>
                </a:solidFill>
              </a:defRPr>
            </a:lvl1pPr>
          </a:lstStyle>
          <a:p>
            <a:pPr lvl="0"/>
            <a:r>
              <a:rPr lang="en-GB" dirty="0"/>
              <a:t>1</a:t>
            </a:r>
          </a:p>
        </p:txBody>
      </p:sp>
      <p:sp>
        <p:nvSpPr>
          <p:cNvPr id="15" name="Rektangel 14"/>
          <p:cNvSpPr/>
          <p:nvPr userDrawn="1"/>
        </p:nvSpPr>
        <p:spPr>
          <a:xfrm>
            <a:off x="8576442" y="-10886"/>
            <a:ext cx="3615559" cy="11249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GB" sz="1800" dirty="0"/>
          </a:p>
        </p:txBody>
      </p:sp>
      <p:sp>
        <p:nvSpPr>
          <p:cNvPr id="20" name="Title 1"/>
          <p:cNvSpPr>
            <a:spLocks noGrp="1"/>
          </p:cNvSpPr>
          <p:nvPr>
            <p:ph type="ctrTitle"/>
          </p:nvPr>
        </p:nvSpPr>
        <p:spPr>
          <a:xfrm>
            <a:off x="330200" y="2813461"/>
            <a:ext cx="4862400" cy="1231078"/>
          </a:xfrm>
          <a:noFill/>
        </p:spPr>
        <p:txBody>
          <a:bodyPr lIns="0" tIns="0" rIns="0" bIns="0" anchor="ctr" anchorCtr="0"/>
          <a:lstStyle>
            <a:lvl1pPr algn="l">
              <a:defRPr sz="2800" b="0">
                <a:solidFill>
                  <a:schemeClr val="bg1"/>
                </a:solidFill>
              </a:defRPr>
            </a:lvl1pPr>
          </a:lstStyle>
          <a:p>
            <a:r>
              <a:rPr lang="de-DE"/>
              <a:t>Titelmasterformat durch Klicken bearbeiten</a:t>
            </a:r>
            <a:endParaRPr lang="en-GB" dirty="0"/>
          </a:p>
        </p:txBody>
      </p:sp>
      <p:sp>
        <p:nvSpPr>
          <p:cNvPr id="10" name="Text Placeholder 6"/>
          <p:cNvSpPr>
            <a:spLocks noGrp="1"/>
          </p:cNvSpPr>
          <p:nvPr>
            <p:ph type="body" sz="quarter" idx="15"/>
          </p:nvPr>
        </p:nvSpPr>
        <p:spPr>
          <a:xfrm>
            <a:off x="330200" y="5985949"/>
            <a:ext cx="5461000" cy="376755"/>
          </a:xfrm>
        </p:spPr>
        <p:txBody>
          <a:bodyPr anchor="ctr" anchorCtr="0"/>
          <a:lstStyle>
            <a:lvl1pPr marL="0" indent="0">
              <a:buNone/>
              <a:defRPr sz="1400">
                <a:solidFill>
                  <a:schemeClr val="bg1"/>
                </a:solidFill>
              </a:defRPr>
            </a:lvl1pPr>
          </a:lstStyle>
          <a:p>
            <a:pPr lvl="0"/>
            <a:r>
              <a:rPr lang="de-DE"/>
              <a:t>Textmasterformat bearbeiten</a:t>
            </a:r>
          </a:p>
        </p:txBody>
      </p:sp>
      <p:sp>
        <p:nvSpPr>
          <p:cNvPr id="11" name="Date Placeholder 3"/>
          <p:cNvSpPr>
            <a:spLocks noGrp="1"/>
          </p:cNvSpPr>
          <p:nvPr>
            <p:ph type="dt" sz="half" idx="2"/>
          </p:nvPr>
        </p:nvSpPr>
        <p:spPr>
          <a:xfrm>
            <a:off x="842175" y="6498562"/>
            <a:ext cx="1037025" cy="176675"/>
          </a:xfrm>
          <a:prstGeom prst="rect">
            <a:avLst/>
          </a:prstGeom>
        </p:spPr>
        <p:txBody>
          <a:bodyPr vert="horz" lIns="0" tIns="0" rIns="0" bIns="0" rtlCol="0" anchor="b" anchorCtr="0">
            <a:noAutofit/>
          </a:bodyPr>
          <a:lstStyle>
            <a:lvl1pPr algn="l">
              <a:defRPr sz="800">
                <a:solidFill>
                  <a:schemeClr val="bg1"/>
                </a:solidFill>
              </a:defRPr>
            </a:lvl1pPr>
          </a:lstStyle>
          <a:p>
            <a:fld id="{484A80B5-B011-4E09-A387-4D7FC98CF63D}" type="datetime1">
              <a:rPr lang="da-DK" smtClean="0"/>
              <a:pPr/>
              <a:t>23-04-2020</a:t>
            </a:fld>
            <a:endParaRPr lang="en-GB" dirty="0"/>
          </a:p>
        </p:txBody>
      </p:sp>
      <p:sp>
        <p:nvSpPr>
          <p:cNvPr id="16" name="Slide Number Placeholder 5"/>
          <p:cNvSpPr>
            <a:spLocks noGrp="1"/>
          </p:cNvSpPr>
          <p:nvPr>
            <p:ph type="sldNum" sz="quarter" idx="4"/>
          </p:nvPr>
        </p:nvSpPr>
        <p:spPr>
          <a:xfrm>
            <a:off x="330201" y="6498561"/>
            <a:ext cx="382599" cy="176675"/>
          </a:xfrm>
          <a:prstGeom prst="rect">
            <a:avLst/>
          </a:prstGeom>
        </p:spPr>
        <p:txBody>
          <a:bodyPr vert="horz" lIns="0" tIns="0" rIns="0" bIns="0" rtlCol="0" anchor="b" anchorCtr="0">
            <a:noAutofit/>
          </a:bodyPr>
          <a:lstStyle>
            <a:lvl1pPr algn="l">
              <a:defRPr sz="800">
                <a:solidFill>
                  <a:schemeClr val="bg1"/>
                </a:solidFill>
              </a:defRPr>
            </a:lvl1pPr>
          </a:lstStyle>
          <a:p>
            <a:fld id="{45D37B1E-C366-494F-A587-962AD9AABC83}" type="slidenum">
              <a:rPr lang="en-GB" smtClean="0"/>
              <a:pPr/>
              <a:t>‹#›</a:t>
            </a:fld>
            <a:endParaRPr lang="en-GB" dirty="0"/>
          </a:p>
        </p:txBody>
      </p:sp>
    </p:spTree>
    <p:extLst>
      <p:ext uri="{BB962C8B-B14F-4D97-AF65-F5344CB8AC3E}">
        <p14:creationId xmlns:p14="http://schemas.microsoft.com/office/powerpoint/2010/main" val="32338513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31200" y="555626"/>
            <a:ext cx="11529599" cy="1001712"/>
          </a:xfrm>
        </p:spPr>
        <p:txBody>
          <a:bodyPr/>
          <a:lstStyle>
            <a:lvl1pPr>
              <a:defRPr baseline="0"/>
            </a:lvl1pPr>
          </a:lstStyle>
          <a:p>
            <a:r>
              <a:rPr lang="en-GB" dirty="0"/>
              <a:t>Agenda/Program</a:t>
            </a:r>
          </a:p>
        </p:txBody>
      </p:sp>
      <p:sp>
        <p:nvSpPr>
          <p:cNvPr id="3" name="Content Placeholder 2"/>
          <p:cNvSpPr>
            <a:spLocks noGrp="1"/>
          </p:cNvSpPr>
          <p:nvPr>
            <p:ph sz="half" idx="1" hasCustomPrompt="1"/>
          </p:nvPr>
        </p:nvSpPr>
        <p:spPr>
          <a:xfrm>
            <a:off x="331200" y="1825625"/>
            <a:ext cx="11529599" cy="3943350"/>
          </a:xfrm>
        </p:spPr>
        <p:txBody>
          <a:bodyPr/>
          <a:lstStyle>
            <a:lvl1pPr marL="0" indent="0">
              <a:buNone/>
              <a:defRPr/>
            </a:lvl1pPr>
          </a:lstStyle>
          <a:p>
            <a:r>
              <a:rPr lang="en-GB" dirty="0"/>
              <a:t>Click to edit</a:t>
            </a:r>
          </a:p>
        </p:txBody>
      </p:sp>
      <p:sp>
        <p:nvSpPr>
          <p:cNvPr id="10" name="Date Placeholder 3"/>
          <p:cNvSpPr>
            <a:spLocks noGrp="1"/>
          </p:cNvSpPr>
          <p:nvPr>
            <p:ph type="dt" sz="half" idx="2"/>
          </p:nvPr>
        </p:nvSpPr>
        <p:spPr>
          <a:xfrm>
            <a:off x="842175" y="6498562"/>
            <a:ext cx="1037025" cy="176675"/>
          </a:xfrm>
          <a:prstGeom prst="rect">
            <a:avLst/>
          </a:prstGeom>
        </p:spPr>
        <p:txBody>
          <a:bodyPr vert="horz" lIns="0" tIns="0" rIns="0" bIns="0" rtlCol="0" anchor="b" anchorCtr="0">
            <a:noAutofit/>
          </a:bodyPr>
          <a:lstStyle>
            <a:lvl1pPr algn="l">
              <a:defRPr sz="800">
                <a:solidFill>
                  <a:schemeClr val="accent3"/>
                </a:solidFill>
              </a:defRPr>
            </a:lvl1pPr>
          </a:lstStyle>
          <a:p>
            <a:fld id="{484A80B5-B011-4E09-A387-4D7FC98CF63D}" type="datetime1">
              <a:rPr lang="da-DK" smtClean="0"/>
              <a:pPr/>
              <a:t>23-04-2020</a:t>
            </a:fld>
            <a:endParaRPr lang="en-GB" dirty="0"/>
          </a:p>
        </p:txBody>
      </p:sp>
      <p:sp>
        <p:nvSpPr>
          <p:cNvPr id="17" name="Slide Number Placeholder 5"/>
          <p:cNvSpPr>
            <a:spLocks noGrp="1"/>
          </p:cNvSpPr>
          <p:nvPr>
            <p:ph type="sldNum" sz="quarter" idx="4"/>
          </p:nvPr>
        </p:nvSpPr>
        <p:spPr>
          <a:xfrm>
            <a:off x="330201" y="6498561"/>
            <a:ext cx="382599" cy="176675"/>
          </a:xfrm>
          <a:prstGeom prst="rect">
            <a:avLst/>
          </a:prstGeom>
        </p:spPr>
        <p:txBody>
          <a:bodyPr vert="horz" lIns="0" tIns="0" rIns="0" bIns="0" rtlCol="0" anchor="b" anchorCtr="0">
            <a:noAutofit/>
          </a:bodyPr>
          <a:lstStyle>
            <a:lvl1pPr algn="l">
              <a:defRPr sz="800">
                <a:solidFill>
                  <a:schemeClr val="accent3"/>
                </a:solidFill>
              </a:defRPr>
            </a:lvl1pPr>
          </a:lstStyle>
          <a:p>
            <a:fld id="{45D37B1E-C366-494F-A587-962AD9AABC83}" type="slidenum">
              <a:rPr lang="en-GB" smtClean="0"/>
              <a:pPr/>
              <a:t>‹#›</a:t>
            </a:fld>
            <a:endParaRPr lang="en-GB" dirty="0"/>
          </a:p>
        </p:txBody>
      </p:sp>
    </p:spTree>
    <p:extLst>
      <p:ext uri="{BB962C8B-B14F-4D97-AF65-F5344CB8AC3E}">
        <p14:creationId xmlns:p14="http://schemas.microsoft.com/office/powerpoint/2010/main" val="39955874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enda B">
    <p:spTree>
      <p:nvGrpSpPr>
        <p:cNvPr id="1" name=""/>
        <p:cNvGrpSpPr/>
        <p:nvPr/>
      </p:nvGrpSpPr>
      <p:grpSpPr>
        <a:xfrm>
          <a:off x="0" y="0"/>
          <a:ext cx="0" cy="0"/>
          <a:chOff x="0" y="0"/>
          <a:chExt cx="0" cy="0"/>
        </a:xfrm>
      </p:grpSpPr>
      <p:sp>
        <p:nvSpPr>
          <p:cNvPr id="4" name="Rektangel 3"/>
          <p:cNvSpPr/>
          <p:nvPr userDrawn="1"/>
        </p:nvSpPr>
        <p:spPr>
          <a:xfrm>
            <a:off x="0" y="0"/>
            <a:ext cx="12192000" cy="685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GB" sz="1800" dirty="0">
              <a:solidFill>
                <a:srgbClr val="FFFFFF"/>
              </a:solidFill>
            </a:endParaRPr>
          </a:p>
        </p:txBody>
      </p:sp>
      <p:sp>
        <p:nvSpPr>
          <p:cNvPr id="2" name="Title 1"/>
          <p:cNvSpPr>
            <a:spLocks noGrp="1"/>
          </p:cNvSpPr>
          <p:nvPr>
            <p:ph type="title" hasCustomPrompt="1"/>
          </p:nvPr>
        </p:nvSpPr>
        <p:spPr/>
        <p:txBody>
          <a:bodyPr/>
          <a:lstStyle>
            <a:lvl1pPr>
              <a:defRPr baseline="0">
                <a:solidFill>
                  <a:srgbClr val="FFFFFF"/>
                </a:solidFill>
              </a:defRPr>
            </a:lvl1pPr>
          </a:lstStyle>
          <a:p>
            <a:r>
              <a:rPr lang="en-GB" dirty="0"/>
              <a:t>Agenda/Program</a:t>
            </a:r>
          </a:p>
        </p:txBody>
      </p:sp>
      <p:sp>
        <p:nvSpPr>
          <p:cNvPr id="3" name="Content Placeholder 2"/>
          <p:cNvSpPr>
            <a:spLocks noGrp="1"/>
          </p:cNvSpPr>
          <p:nvPr>
            <p:ph sz="half" idx="1"/>
          </p:nvPr>
        </p:nvSpPr>
        <p:spPr>
          <a:xfrm>
            <a:off x="330201" y="1825625"/>
            <a:ext cx="11530011" cy="3943350"/>
          </a:xfrm>
        </p:spPr>
        <p:txBody>
          <a:bodyPr/>
          <a:lstStyle>
            <a:lvl1pPr marL="0" indent="0">
              <a:buNone/>
              <a:defRPr sz="2000">
                <a:solidFill>
                  <a:srgbClr val="FFFFFF"/>
                </a:solidFill>
              </a:defRPr>
            </a:lvl1pPr>
          </a:lstStyle>
          <a:p>
            <a:pPr lvl="0"/>
            <a:r>
              <a:rPr lang="de-DE"/>
              <a:t>Textmasterformat bearbeiten</a:t>
            </a:r>
          </a:p>
        </p:txBody>
      </p:sp>
      <p:pic>
        <p:nvPicPr>
          <p:cNvPr id="16" name="Billede 10"/>
          <p:cNvPicPr preferRelativeResize="0">
            <a:picLocks/>
          </p:cNvPicPr>
          <p:nvPr userDrawn="1"/>
        </p:nvPicPr>
        <p:blipFill>
          <a:blip r:embed="rId2" cstate="email">
            <a:extLst>
              <a:ext uri="{28A0092B-C50C-407E-A947-70E740481C1C}">
                <a14:useLocalDpi xmlns:a14="http://schemas.microsoft.com/office/drawing/2010/main"/>
              </a:ext>
            </a:extLst>
          </a:blip>
          <a:stretch>
            <a:fillRect/>
          </a:stretch>
        </p:blipFill>
        <p:spPr>
          <a:xfrm flipH="1">
            <a:off x="441731" y="6147397"/>
            <a:ext cx="11311372" cy="54000"/>
          </a:xfrm>
          <a:prstGeom prst="rect">
            <a:avLst/>
          </a:prstGeom>
        </p:spPr>
      </p:pic>
      <p:sp>
        <p:nvSpPr>
          <p:cNvPr id="17" name="Date Placeholder 3"/>
          <p:cNvSpPr>
            <a:spLocks noGrp="1"/>
          </p:cNvSpPr>
          <p:nvPr>
            <p:ph type="dt" sz="half" idx="2"/>
          </p:nvPr>
        </p:nvSpPr>
        <p:spPr>
          <a:xfrm>
            <a:off x="842175" y="6498562"/>
            <a:ext cx="1037025" cy="176675"/>
          </a:xfrm>
          <a:prstGeom prst="rect">
            <a:avLst/>
          </a:prstGeom>
        </p:spPr>
        <p:txBody>
          <a:bodyPr vert="horz" lIns="0" tIns="0" rIns="0" bIns="0" rtlCol="0" anchor="b" anchorCtr="0">
            <a:noAutofit/>
          </a:bodyPr>
          <a:lstStyle>
            <a:lvl1pPr algn="l">
              <a:defRPr sz="800">
                <a:solidFill>
                  <a:schemeClr val="bg1"/>
                </a:solidFill>
              </a:defRPr>
            </a:lvl1pPr>
          </a:lstStyle>
          <a:p>
            <a:fld id="{484A80B5-B011-4E09-A387-4D7FC98CF63D}" type="datetime1">
              <a:rPr lang="da-DK" smtClean="0"/>
              <a:pPr/>
              <a:t>23-04-2020</a:t>
            </a:fld>
            <a:endParaRPr lang="en-GB" dirty="0"/>
          </a:p>
        </p:txBody>
      </p:sp>
      <p:sp>
        <p:nvSpPr>
          <p:cNvPr id="19" name="Slide Number Placeholder 5"/>
          <p:cNvSpPr>
            <a:spLocks noGrp="1"/>
          </p:cNvSpPr>
          <p:nvPr>
            <p:ph type="sldNum" sz="quarter" idx="4"/>
          </p:nvPr>
        </p:nvSpPr>
        <p:spPr>
          <a:xfrm>
            <a:off x="330201" y="6498561"/>
            <a:ext cx="382599" cy="176675"/>
          </a:xfrm>
          <a:prstGeom prst="rect">
            <a:avLst/>
          </a:prstGeom>
        </p:spPr>
        <p:txBody>
          <a:bodyPr vert="horz" lIns="0" tIns="0" rIns="0" bIns="0" rtlCol="0" anchor="b" anchorCtr="0">
            <a:noAutofit/>
          </a:bodyPr>
          <a:lstStyle>
            <a:lvl1pPr algn="l">
              <a:defRPr sz="800">
                <a:solidFill>
                  <a:schemeClr val="bg1"/>
                </a:solidFill>
              </a:defRPr>
            </a:lvl1pPr>
          </a:lstStyle>
          <a:p>
            <a:fld id="{45D37B1E-C366-494F-A587-962AD9AABC83}" type="slidenum">
              <a:rPr lang="en-GB" smtClean="0"/>
              <a:pPr/>
              <a:t>‹#›</a:t>
            </a:fld>
            <a:endParaRPr lang="en-GB" dirty="0"/>
          </a:p>
        </p:txBody>
      </p:sp>
      <p:sp>
        <p:nvSpPr>
          <p:cNvPr id="12" name="Pladsholder til tekst 13"/>
          <p:cNvSpPr>
            <a:spLocks noGrp="1"/>
          </p:cNvSpPr>
          <p:nvPr>
            <p:ph type="body" sz="quarter" idx="14" hasCustomPrompt="1"/>
          </p:nvPr>
        </p:nvSpPr>
        <p:spPr>
          <a:xfrm>
            <a:off x="10558447" y="6245974"/>
            <a:ext cx="1558404" cy="448046"/>
          </a:xfrm>
          <a:blipFill>
            <a:blip r:embed="rId3" cstate="screen">
              <a:extLst>
                <a:ext uri="{28A0092B-C50C-407E-A947-70E740481C1C}">
                  <a14:useLocalDpi xmlns:a14="http://schemas.microsoft.com/office/drawing/2010/main"/>
                </a:ext>
              </a:extLst>
            </a:blip>
            <a:srcRect/>
            <a:stretch>
              <a:fillRect r="3" b="2"/>
            </a:stretch>
          </a:blipFill>
        </p:spPr>
        <p:txBody>
          <a:bodyPr/>
          <a:lstStyle>
            <a:lvl1pPr algn="r">
              <a:defRPr sz="100">
                <a:solidFill>
                  <a:schemeClr val="accent2"/>
                </a:solidFill>
              </a:defRPr>
            </a:lvl1pPr>
          </a:lstStyle>
          <a:p>
            <a:pPr lvl="0"/>
            <a:r>
              <a:rPr lang="en-GB" dirty="0"/>
              <a:t>1</a:t>
            </a:r>
          </a:p>
        </p:txBody>
      </p:sp>
    </p:spTree>
    <p:extLst>
      <p:ext uri="{BB962C8B-B14F-4D97-AF65-F5344CB8AC3E}">
        <p14:creationId xmlns:p14="http://schemas.microsoft.com/office/powerpoint/2010/main" val="42873141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A">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dirty="0"/>
              <a:t>Click to edit</a:t>
            </a:r>
          </a:p>
        </p:txBody>
      </p:sp>
      <p:sp>
        <p:nvSpPr>
          <p:cNvPr id="3" name="Content Placeholder 2"/>
          <p:cNvSpPr>
            <a:spLocks noGrp="1"/>
          </p:cNvSpPr>
          <p:nvPr>
            <p:ph sz="half" idx="1" hasCustomPrompt="1"/>
          </p:nvPr>
        </p:nvSpPr>
        <p:spPr>
          <a:xfrm>
            <a:off x="330201" y="1825625"/>
            <a:ext cx="11530011" cy="3943350"/>
          </a:xfrm>
        </p:spPr>
        <p:txBody>
          <a:bodyPr/>
          <a:lstStyle>
            <a:lvl2pPr>
              <a:defRPr/>
            </a:lvl2pPr>
            <a:lvl3pPr>
              <a:defRPr/>
            </a:lvl3pPr>
            <a:lvl4pPr>
              <a:defRPr baseline="0"/>
            </a:lvl4pPr>
          </a:lstStyle>
          <a:p>
            <a:r>
              <a:rPr lang="en-GB" dirty="0"/>
              <a:t>Click to edit</a:t>
            </a:r>
          </a:p>
          <a:p>
            <a:pPr lvl="1"/>
            <a:r>
              <a:rPr lang="en-GB" dirty="0"/>
              <a:t>Click to edit</a:t>
            </a:r>
          </a:p>
          <a:p>
            <a:pPr lvl="2"/>
            <a:r>
              <a:rPr lang="en-GB" dirty="0"/>
              <a:t>Click to edit</a:t>
            </a:r>
          </a:p>
          <a:p>
            <a:pPr lvl="3"/>
            <a:r>
              <a:rPr lang="en-GB" dirty="0"/>
              <a:t>Click to edit</a:t>
            </a:r>
          </a:p>
        </p:txBody>
      </p:sp>
      <p:sp>
        <p:nvSpPr>
          <p:cNvPr id="8" name="Date Placeholder 3"/>
          <p:cNvSpPr>
            <a:spLocks noGrp="1"/>
          </p:cNvSpPr>
          <p:nvPr>
            <p:ph type="dt" sz="half" idx="2"/>
          </p:nvPr>
        </p:nvSpPr>
        <p:spPr>
          <a:xfrm>
            <a:off x="842175" y="6498562"/>
            <a:ext cx="1037025" cy="176675"/>
          </a:xfrm>
          <a:prstGeom prst="rect">
            <a:avLst/>
          </a:prstGeom>
        </p:spPr>
        <p:txBody>
          <a:bodyPr vert="horz" lIns="0" tIns="0" rIns="0" bIns="0" rtlCol="0" anchor="b" anchorCtr="0">
            <a:noAutofit/>
          </a:bodyPr>
          <a:lstStyle>
            <a:lvl1pPr algn="l">
              <a:defRPr sz="800">
                <a:solidFill>
                  <a:schemeClr val="accent3"/>
                </a:solidFill>
              </a:defRPr>
            </a:lvl1pPr>
          </a:lstStyle>
          <a:p>
            <a:fld id="{484A80B5-B011-4E09-A387-4D7FC98CF63D}" type="datetime1">
              <a:rPr lang="da-DK" smtClean="0"/>
              <a:pPr/>
              <a:t>23-04-2020</a:t>
            </a:fld>
            <a:endParaRPr lang="en-GB" dirty="0"/>
          </a:p>
        </p:txBody>
      </p:sp>
      <p:sp>
        <p:nvSpPr>
          <p:cNvPr id="10" name="Slide Number Placeholder 5"/>
          <p:cNvSpPr>
            <a:spLocks noGrp="1"/>
          </p:cNvSpPr>
          <p:nvPr>
            <p:ph type="sldNum" sz="quarter" idx="4"/>
          </p:nvPr>
        </p:nvSpPr>
        <p:spPr>
          <a:xfrm>
            <a:off x="330201" y="6498561"/>
            <a:ext cx="382599" cy="176675"/>
          </a:xfrm>
          <a:prstGeom prst="rect">
            <a:avLst/>
          </a:prstGeom>
        </p:spPr>
        <p:txBody>
          <a:bodyPr vert="horz" lIns="0" tIns="0" rIns="0" bIns="0" rtlCol="0" anchor="b" anchorCtr="0">
            <a:noAutofit/>
          </a:bodyPr>
          <a:lstStyle>
            <a:lvl1pPr algn="l">
              <a:defRPr sz="800">
                <a:solidFill>
                  <a:schemeClr val="accent3"/>
                </a:solidFill>
              </a:defRPr>
            </a:lvl1pPr>
          </a:lstStyle>
          <a:p>
            <a:fld id="{45D37B1E-C366-494F-A587-962AD9AABC83}" type="slidenum">
              <a:rPr lang="en-GB" smtClean="0"/>
              <a:pPr/>
              <a:t>‹#›</a:t>
            </a:fld>
            <a:endParaRPr lang="en-GB" dirty="0"/>
          </a:p>
        </p:txBody>
      </p:sp>
    </p:spTree>
    <p:extLst>
      <p:ext uri="{BB962C8B-B14F-4D97-AF65-F5344CB8AC3E}">
        <p14:creationId xmlns:p14="http://schemas.microsoft.com/office/powerpoint/2010/main" val="4894867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B">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GB" dirty="0"/>
          </a:p>
        </p:txBody>
      </p:sp>
      <p:sp>
        <p:nvSpPr>
          <p:cNvPr id="3" name="Content Placeholder 2"/>
          <p:cNvSpPr>
            <a:spLocks noGrp="1"/>
          </p:cNvSpPr>
          <p:nvPr>
            <p:ph sz="half" idx="1" hasCustomPrompt="1"/>
          </p:nvPr>
        </p:nvSpPr>
        <p:spPr>
          <a:xfrm>
            <a:off x="330201" y="1825625"/>
            <a:ext cx="5621337" cy="3943350"/>
          </a:xfrm>
        </p:spPr>
        <p:txBody>
          <a:bodyPr/>
          <a:lstStyle/>
          <a:p>
            <a:r>
              <a:rPr lang="en-GB" dirty="0"/>
              <a:t>Click to edit</a:t>
            </a:r>
          </a:p>
          <a:p>
            <a:pPr lvl="1"/>
            <a:r>
              <a:rPr lang="en-GB" dirty="0"/>
              <a:t>Click to edit</a:t>
            </a:r>
          </a:p>
          <a:p>
            <a:pPr lvl="2"/>
            <a:r>
              <a:rPr lang="en-GB" dirty="0"/>
              <a:t>Click to edit</a:t>
            </a:r>
          </a:p>
          <a:p>
            <a:pPr lvl="3"/>
            <a:r>
              <a:rPr lang="en-GB" dirty="0"/>
              <a:t>Click to edit</a:t>
            </a:r>
          </a:p>
        </p:txBody>
      </p:sp>
      <p:sp>
        <p:nvSpPr>
          <p:cNvPr id="4" name="Content Placeholder 3"/>
          <p:cNvSpPr>
            <a:spLocks noGrp="1"/>
          </p:cNvSpPr>
          <p:nvPr>
            <p:ph sz="half" idx="2" hasCustomPrompt="1"/>
          </p:nvPr>
        </p:nvSpPr>
        <p:spPr>
          <a:xfrm>
            <a:off x="6240463" y="1825625"/>
            <a:ext cx="5619749" cy="3943350"/>
          </a:xfrm>
        </p:spPr>
        <p:txBody>
          <a:bodyPr/>
          <a:lstStyle/>
          <a:p>
            <a:r>
              <a:rPr lang="en-GB" dirty="0"/>
              <a:t>Click to edit</a:t>
            </a:r>
          </a:p>
          <a:p>
            <a:pPr lvl="1"/>
            <a:r>
              <a:rPr lang="en-GB" dirty="0"/>
              <a:t>Click to edit</a:t>
            </a:r>
          </a:p>
          <a:p>
            <a:pPr lvl="2"/>
            <a:r>
              <a:rPr lang="en-GB" dirty="0"/>
              <a:t>Click to edit</a:t>
            </a:r>
          </a:p>
          <a:p>
            <a:pPr lvl="3"/>
            <a:r>
              <a:rPr lang="en-GB" dirty="0"/>
              <a:t>Click to edit</a:t>
            </a:r>
          </a:p>
        </p:txBody>
      </p:sp>
      <p:sp>
        <p:nvSpPr>
          <p:cNvPr id="9" name="Date Placeholder 3"/>
          <p:cNvSpPr>
            <a:spLocks noGrp="1"/>
          </p:cNvSpPr>
          <p:nvPr>
            <p:ph type="dt" sz="half" idx="10"/>
          </p:nvPr>
        </p:nvSpPr>
        <p:spPr>
          <a:xfrm>
            <a:off x="842175" y="6498562"/>
            <a:ext cx="1037025" cy="176675"/>
          </a:xfrm>
          <a:prstGeom prst="rect">
            <a:avLst/>
          </a:prstGeom>
        </p:spPr>
        <p:txBody>
          <a:bodyPr vert="horz" lIns="0" tIns="0" rIns="0" bIns="0" rtlCol="0" anchor="b" anchorCtr="0">
            <a:noAutofit/>
          </a:bodyPr>
          <a:lstStyle>
            <a:lvl1pPr algn="l">
              <a:defRPr sz="800">
                <a:solidFill>
                  <a:schemeClr val="accent3"/>
                </a:solidFill>
              </a:defRPr>
            </a:lvl1pPr>
          </a:lstStyle>
          <a:p>
            <a:fld id="{484A80B5-B011-4E09-A387-4D7FC98CF63D}" type="datetime1">
              <a:rPr lang="da-DK" smtClean="0"/>
              <a:pPr/>
              <a:t>23-04-2020</a:t>
            </a:fld>
            <a:endParaRPr lang="en-GB" dirty="0"/>
          </a:p>
        </p:txBody>
      </p:sp>
      <p:sp>
        <p:nvSpPr>
          <p:cNvPr id="11" name="Slide Number Placeholder 5"/>
          <p:cNvSpPr>
            <a:spLocks noGrp="1"/>
          </p:cNvSpPr>
          <p:nvPr>
            <p:ph type="sldNum" sz="quarter" idx="4"/>
          </p:nvPr>
        </p:nvSpPr>
        <p:spPr>
          <a:xfrm>
            <a:off x="330201" y="6498561"/>
            <a:ext cx="382599" cy="176675"/>
          </a:xfrm>
          <a:prstGeom prst="rect">
            <a:avLst/>
          </a:prstGeom>
        </p:spPr>
        <p:txBody>
          <a:bodyPr vert="horz" lIns="0" tIns="0" rIns="0" bIns="0" rtlCol="0" anchor="b" anchorCtr="0">
            <a:noAutofit/>
          </a:bodyPr>
          <a:lstStyle>
            <a:lvl1pPr algn="l">
              <a:defRPr sz="800">
                <a:solidFill>
                  <a:schemeClr val="accent3"/>
                </a:solidFill>
              </a:defRPr>
            </a:lvl1pPr>
          </a:lstStyle>
          <a:p>
            <a:fld id="{45D37B1E-C366-494F-A587-962AD9AABC83}" type="slidenum">
              <a:rPr lang="en-GB" smtClean="0"/>
              <a:pPr/>
              <a:t>‹#›</a:t>
            </a:fld>
            <a:endParaRPr lang="en-GB" dirty="0"/>
          </a:p>
        </p:txBody>
      </p:sp>
    </p:spTree>
    <p:extLst>
      <p:ext uri="{BB962C8B-B14F-4D97-AF65-F5344CB8AC3E}">
        <p14:creationId xmlns:p14="http://schemas.microsoft.com/office/powerpoint/2010/main" val="13171662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Breaker A">
    <p:bg>
      <p:bgPr>
        <a:solidFill>
          <a:schemeClr val="accent2"/>
        </a:solidFill>
        <a:effectLst/>
      </p:bgPr>
    </p:bg>
    <p:spTree>
      <p:nvGrpSpPr>
        <p:cNvPr id="1" name=""/>
        <p:cNvGrpSpPr/>
        <p:nvPr/>
      </p:nvGrpSpPr>
      <p:grpSpPr>
        <a:xfrm>
          <a:off x="0" y="0"/>
          <a:ext cx="0" cy="0"/>
          <a:chOff x="0" y="0"/>
          <a:chExt cx="0" cy="0"/>
        </a:xfrm>
      </p:grpSpPr>
      <p:sp>
        <p:nvSpPr>
          <p:cNvPr id="18" name="Title 1"/>
          <p:cNvSpPr>
            <a:spLocks noGrp="1"/>
          </p:cNvSpPr>
          <p:nvPr>
            <p:ph type="title" hasCustomPrompt="1"/>
          </p:nvPr>
        </p:nvSpPr>
        <p:spPr>
          <a:xfrm>
            <a:off x="330200" y="555625"/>
            <a:ext cx="9566837" cy="3795913"/>
          </a:xfrm>
          <a:noFill/>
        </p:spPr>
        <p:txBody>
          <a:bodyPr vert="horz" lIns="0" tIns="0" rIns="0" bIns="0" rtlCol="0" anchor="t" anchorCtr="0">
            <a:noAutofit/>
          </a:bodyPr>
          <a:lstStyle>
            <a:lvl1pPr>
              <a:defRPr lang="da-DK" sz="4800" b="0" dirty="0">
                <a:solidFill>
                  <a:srgbClr val="FFFFFF"/>
                </a:solidFill>
              </a:defRPr>
            </a:lvl1pPr>
          </a:lstStyle>
          <a:p>
            <a:r>
              <a:rPr lang="en-GB" dirty="0"/>
              <a:t>Click to edit</a:t>
            </a:r>
          </a:p>
        </p:txBody>
      </p:sp>
      <p:sp>
        <p:nvSpPr>
          <p:cNvPr id="8" name="Pladsholder til tekst 13"/>
          <p:cNvSpPr>
            <a:spLocks noGrp="1"/>
          </p:cNvSpPr>
          <p:nvPr>
            <p:ph type="body" sz="quarter" idx="14" hasCustomPrompt="1"/>
          </p:nvPr>
        </p:nvSpPr>
        <p:spPr>
          <a:xfrm>
            <a:off x="10075333" y="5822462"/>
            <a:ext cx="2116667" cy="608548"/>
          </a:xfrm>
          <a:blipFill>
            <a:blip r:embed="rId2" cstate="screen">
              <a:extLst>
                <a:ext uri="{28A0092B-C50C-407E-A947-70E740481C1C}">
                  <a14:useLocalDpi xmlns:a14="http://schemas.microsoft.com/office/drawing/2010/main"/>
                </a:ext>
              </a:extLst>
            </a:blip>
            <a:srcRect/>
            <a:stretch>
              <a:fillRect r="3" b="2"/>
            </a:stretch>
          </a:blipFill>
        </p:spPr>
        <p:txBody>
          <a:bodyPr/>
          <a:lstStyle>
            <a:lvl1pPr algn="r">
              <a:defRPr sz="100">
                <a:solidFill>
                  <a:schemeClr val="accent2"/>
                </a:solidFill>
              </a:defRPr>
            </a:lvl1pPr>
          </a:lstStyle>
          <a:p>
            <a:pPr lvl="0"/>
            <a:r>
              <a:rPr lang="en-GB" dirty="0"/>
              <a:t>1</a:t>
            </a:r>
          </a:p>
        </p:txBody>
      </p:sp>
      <p:sp>
        <p:nvSpPr>
          <p:cNvPr id="9" name="Date Placeholder 3"/>
          <p:cNvSpPr>
            <a:spLocks noGrp="1"/>
          </p:cNvSpPr>
          <p:nvPr>
            <p:ph type="dt" sz="half" idx="2"/>
          </p:nvPr>
        </p:nvSpPr>
        <p:spPr>
          <a:xfrm>
            <a:off x="842175" y="6498562"/>
            <a:ext cx="1037025" cy="176675"/>
          </a:xfrm>
          <a:prstGeom prst="rect">
            <a:avLst/>
          </a:prstGeom>
        </p:spPr>
        <p:txBody>
          <a:bodyPr vert="horz" lIns="0" tIns="0" rIns="0" bIns="0" rtlCol="0" anchor="b" anchorCtr="0">
            <a:noAutofit/>
          </a:bodyPr>
          <a:lstStyle>
            <a:lvl1pPr algn="l">
              <a:defRPr sz="800">
                <a:solidFill>
                  <a:schemeClr val="bg1"/>
                </a:solidFill>
              </a:defRPr>
            </a:lvl1pPr>
          </a:lstStyle>
          <a:p>
            <a:fld id="{484A80B5-B011-4E09-A387-4D7FC98CF63D}" type="datetime1">
              <a:rPr lang="da-DK" smtClean="0"/>
              <a:pPr/>
              <a:t>23-04-2020</a:t>
            </a:fld>
            <a:endParaRPr lang="en-GB" dirty="0"/>
          </a:p>
        </p:txBody>
      </p:sp>
      <p:sp>
        <p:nvSpPr>
          <p:cNvPr id="11" name="Slide Number Placeholder 5"/>
          <p:cNvSpPr>
            <a:spLocks noGrp="1"/>
          </p:cNvSpPr>
          <p:nvPr>
            <p:ph type="sldNum" sz="quarter" idx="4"/>
          </p:nvPr>
        </p:nvSpPr>
        <p:spPr>
          <a:xfrm>
            <a:off x="330201" y="6498561"/>
            <a:ext cx="382599" cy="176675"/>
          </a:xfrm>
          <a:prstGeom prst="rect">
            <a:avLst/>
          </a:prstGeom>
        </p:spPr>
        <p:txBody>
          <a:bodyPr vert="horz" lIns="0" tIns="0" rIns="0" bIns="0" rtlCol="0" anchor="b" anchorCtr="0">
            <a:noAutofit/>
          </a:bodyPr>
          <a:lstStyle>
            <a:lvl1pPr algn="l">
              <a:defRPr sz="800">
                <a:solidFill>
                  <a:schemeClr val="bg1"/>
                </a:solidFill>
              </a:defRPr>
            </a:lvl1pPr>
          </a:lstStyle>
          <a:p>
            <a:fld id="{45D37B1E-C366-494F-A587-962AD9AABC83}" type="slidenum">
              <a:rPr lang="en-GB" smtClean="0"/>
              <a:pPr/>
              <a:t>‹#›</a:t>
            </a:fld>
            <a:endParaRPr lang="en-GB" dirty="0"/>
          </a:p>
        </p:txBody>
      </p:sp>
    </p:spTree>
    <p:extLst>
      <p:ext uri="{BB962C8B-B14F-4D97-AF65-F5344CB8AC3E}">
        <p14:creationId xmlns:p14="http://schemas.microsoft.com/office/powerpoint/2010/main" val="15866107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emf"/><Relationship Id="rId2" Type="http://schemas.openxmlformats.org/officeDocument/2006/relationships/slideLayout" Target="../slideLayouts/slideLayout2.xml"/><Relationship Id="rId16"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30201" y="555626"/>
            <a:ext cx="11530012" cy="1001712"/>
          </a:xfrm>
          <a:prstGeom prst="rect">
            <a:avLst/>
          </a:prstGeom>
        </p:spPr>
        <p:txBody>
          <a:bodyPr vert="horz" lIns="0" tIns="0" rIns="0" bIns="0" rtlCol="0" anchor="t" anchorCtr="0">
            <a:noAutofit/>
          </a:bodyPr>
          <a:lstStyle/>
          <a:p>
            <a:r>
              <a:rPr lang="da-DK" dirty="0" err="1"/>
              <a:t>Click</a:t>
            </a:r>
            <a:r>
              <a:rPr lang="da-DK" dirty="0"/>
              <a:t> </a:t>
            </a:r>
            <a:r>
              <a:rPr lang="da-DK" dirty="0" err="1"/>
              <a:t>edit</a:t>
            </a:r>
            <a:r>
              <a:rPr lang="da-DK" dirty="0"/>
              <a:t> master</a:t>
            </a:r>
            <a:endParaRPr lang="en-GB" dirty="0"/>
          </a:p>
        </p:txBody>
      </p:sp>
      <p:sp>
        <p:nvSpPr>
          <p:cNvPr id="3" name="Text Placeholder 2"/>
          <p:cNvSpPr>
            <a:spLocks noGrp="1"/>
          </p:cNvSpPr>
          <p:nvPr>
            <p:ph type="body" idx="1"/>
          </p:nvPr>
        </p:nvSpPr>
        <p:spPr>
          <a:xfrm>
            <a:off x="330201" y="1825625"/>
            <a:ext cx="11530012" cy="3943350"/>
          </a:xfrm>
          <a:prstGeom prst="rect">
            <a:avLst/>
          </a:prstGeom>
        </p:spPr>
        <p:txBody>
          <a:bodyPr vert="horz" lIns="0" tIns="0" rIns="0" bIns="0" rtlCol="0">
            <a:noAutofit/>
          </a:bodyPr>
          <a:lstStyle/>
          <a:p>
            <a:pPr lvl="0"/>
            <a:r>
              <a:rPr lang="da-DK" dirty="0" err="1"/>
              <a:t>Click</a:t>
            </a:r>
            <a:r>
              <a:rPr lang="da-DK" dirty="0"/>
              <a:t> to </a:t>
            </a:r>
            <a:r>
              <a:rPr lang="da-DK" dirty="0" err="1"/>
              <a:t>edit</a:t>
            </a:r>
            <a:r>
              <a:rPr lang="da-DK" dirty="0"/>
              <a:t> master </a:t>
            </a:r>
            <a:r>
              <a:rPr lang="da-DK" dirty="0" err="1"/>
              <a:t>level</a:t>
            </a:r>
            <a:r>
              <a:rPr lang="da-DK" dirty="0"/>
              <a:t> A</a:t>
            </a:r>
          </a:p>
          <a:p>
            <a:pPr lvl="1"/>
            <a:r>
              <a:rPr lang="da-DK" dirty="0"/>
              <a:t>Level B</a:t>
            </a:r>
          </a:p>
          <a:p>
            <a:pPr lvl="2"/>
            <a:r>
              <a:rPr lang="da-DK" dirty="0"/>
              <a:t>Level C</a:t>
            </a:r>
          </a:p>
          <a:p>
            <a:pPr lvl="3"/>
            <a:r>
              <a:rPr lang="da-DK" dirty="0"/>
              <a:t>Level D</a:t>
            </a:r>
          </a:p>
          <a:p>
            <a:pPr lvl="4"/>
            <a:r>
              <a:rPr lang="da-DK" dirty="0"/>
              <a:t>Level E</a:t>
            </a:r>
          </a:p>
          <a:p>
            <a:pPr lvl="5"/>
            <a:r>
              <a:rPr lang="da-DK" dirty="0"/>
              <a:t>Level F</a:t>
            </a:r>
          </a:p>
          <a:p>
            <a:pPr lvl="6"/>
            <a:r>
              <a:rPr lang="da-DK" dirty="0"/>
              <a:t>Level G</a:t>
            </a:r>
          </a:p>
          <a:p>
            <a:pPr lvl="7"/>
            <a:r>
              <a:rPr lang="da-DK" dirty="0"/>
              <a:t>Level H</a:t>
            </a:r>
          </a:p>
          <a:p>
            <a:pPr lvl="8"/>
            <a:r>
              <a:rPr lang="da-DK" dirty="0"/>
              <a:t>Level I</a:t>
            </a:r>
            <a:endParaRPr lang="en-GB" dirty="0"/>
          </a:p>
        </p:txBody>
      </p:sp>
      <p:sp>
        <p:nvSpPr>
          <p:cNvPr id="4" name="Date Placeholder 3"/>
          <p:cNvSpPr>
            <a:spLocks noGrp="1"/>
          </p:cNvSpPr>
          <p:nvPr>
            <p:ph type="dt" sz="half" idx="2"/>
          </p:nvPr>
        </p:nvSpPr>
        <p:spPr>
          <a:xfrm>
            <a:off x="842175" y="6498562"/>
            <a:ext cx="1037025" cy="176675"/>
          </a:xfrm>
          <a:prstGeom prst="rect">
            <a:avLst/>
          </a:prstGeom>
        </p:spPr>
        <p:txBody>
          <a:bodyPr vert="horz" lIns="0" tIns="0" rIns="0" bIns="0" rtlCol="0" anchor="b" anchorCtr="0">
            <a:noAutofit/>
          </a:bodyPr>
          <a:lstStyle>
            <a:lvl1pPr algn="l">
              <a:defRPr sz="800">
                <a:solidFill>
                  <a:schemeClr val="accent3"/>
                </a:solidFill>
              </a:defRPr>
            </a:lvl1pPr>
          </a:lstStyle>
          <a:p>
            <a:fld id="{484A80B5-B011-4E09-A387-4D7FC98CF63D}" type="datetime1">
              <a:rPr lang="da-DK" smtClean="0"/>
              <a:pPr/>
              <a:t>23-04-2020</a:t>
            </a:fld>
            <a:endParaRPr lang="en-GB" dirty="0"/>
          </a:p>
        </p:txBody>
      </p:sp>
      <p:sp>
        <p:nvSpPr>
          <p:cNvPr id="6" name="Slide Number Placeholder 5"/>
          <p:cNvSpPr>
            <a:spLocks noGrp="1"/>
          </p:cNvSpPr>
          <p:nvPr>
            <p:ph type="sldNum" sz="quarter" idx="4"/>
          </p:nvPr>
        </p:nvSpPr>
        <p:spPr>
          <a:xfrm>
            <a:off x="330201" y="6498561"/>
            <a:ext cx="382599" cy="176675"/>
          </a:xfrm>
          <a:prstGeom prst="rect">
            <a:avLst/>
          </a:prstGeom>
        </p:spPr>
        <p:txBody>
          <a:bodyPr vert="horz" lIns="0" tIns="0" rIns="0" bIns="0" rtlCol="0" anchor="b" anchorCtr="0">
            <a:noAutofit/>
          </a:bodyPr>
          <a:lstStyle>
            <a:lvl1pPr algn="l">
              <a:defRPr sz="800">
                <a:solidFill>
                  <a:schemeClr val="accent3"/>
                </a:solidFill>
              </a:defRPr>
            </a:lvl1pPr>
          </a:lstStyle>
          <a:p>
            <a:fld id="{45D37B1E-C366-494F-A587-962AD9AABC83}" type="slidenum">
              <a:rPr lang="en-GB" smtClean="0"/>
              <a:pPr/>
              <a:t>‹#›</a:t>
            </a:fld>
            <a:endParaRPr lang="en-GB" dirty="0"/>
          </a:p>
        </p:txBody>
      </p:sp>
      <p:pic>
        <p:nvPicPr>
          <p:cNvPr id="11" name="Billede 10"/>
          <p:cNvPicPr preferRelativeResize="0">
            <a:picLocks/>
          </p:cNvPicPr>
          <p:nvPr/>
        </p:nvPicPr>
        <p:blipFill>
          <a:blip r:embed="rId16" cstate="email">
            <a:extLst>
              <a:ext uri="{28A0092B-C50C-407E-A947-70E740481C1C}">
                <a14:useLocalDpi xmlns:a14="http://schemas.microsoft.com/office/drawing/2010/main"/>
              </a:ext>
            </a:extLst>
          </a:blip>
          <a:stretch>
            <a:fillRect/>
          </a:stretch>
        </p:blipFill>
        <p:spPr>
          <a:xfrm flipH="1">
            <a:off x="330201" y="6148800"/>
            <a:ext cx="11530012" cy="54000"/>
          </a:xfrm>
          <a:prstGeom prst="rect">
            <a:avLst/>
          </a:prstGeom>
        </p:spPr>
      </p:pic>
      <p:pic>
        <p:nvPicPr>
          <p:cNvPr id="10" name="Billede 9"/>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10768325" y="6350490"/>
            <a:ext cx="1091888" cy="310459"/>
          </a:xfrm>
          <a:prstGeom prst="rect">
            <a:avLst/>
          </a:prstGeom>
        </p:spPr>
      </p:pic>
    </p:spTree>
    <p:extLst>
      <p:ext uri="{BB962C8B-B14F-4D97-AF65-F5344CB8AC3E}">
        <p14:creationId xmlns:p14="http://schemas.microsoft.com/office/powerpoint/2010/main" val="2143522105"/>
      </p:ext>
    </p:extLst>
  </p:cSld>
  <p:clrMap bg1="lt1" tx1="dk1" bg2="lt2" tx2="dk2" accent1="accent1" accent2="accent2" accent3="accent3" accent4="accent4" accent5="accent5" accent6="accent6" hlink="hlink" folHlink="folHlink"/>
  <p:sldLayoutIdLst>
    <p:sldLayoutId id="2147483658" r:id="rId1"/>
    <p:sldLayoutId id="2147483673" r:id="rId2"/>
    <p:sldLayoutId id="2147483665" r:id="rId3"/>
    <p:sldLayoutId id="2147483667" r:id="rId4"/>
    <p:sldLayoutId id="2147483666" r:id="rId5"/>
    <p:sldLayoutId id="2147483674" r:id="rId6"/>
    <p:sldLayoutId id="2147483663" r:id="rId7"/>
    <p:sldLayoutId id="2147483664" r:id="rId8"/>
    <p:sldLayoutId id="2147483661" r:id="rId9"/>
    <p:sldLayoutId id="2147483662" r:id="rId10"/>
    <p:sldLayoutId id="2147483669" r:id="rId11"/>
    <p:sldLayoutId id="2147483675" r:id="rId12"/>
    <p:sldLayoutId id="2147483668" r:id="rId13"/>
    <p:sldLayoutId id="2147483672" r:id="rId14"/>
  </p:sldLayoutIdLst>
  <p:hf hdr="0"/>
  <p:txStyles>
    <p:titleStyle>
      <a:lvl1pPr algn="l" defTabSz="914400" rtl="0" eaLnBrk="1" latinLnBrk="0" hangingPunct="1">
        <a:lnSpc>
          <a:spcPct val="90000"/>
        </a:lnSpc>
        <a:spcBef>
          <a:spcPct val="0"/>
        </a:spcBef>
        <a:buNone/>
        <a:defRPr sz="3200" b="0" kern="1200">
          <a:solidFill>
            <a:schemeClr val="accent1"/>
          </a:solidFill>
          <a:latin typeface="+mj-lt"/>
          <a:ea typeface="+mj-ea"/>
          <a:cs typeface="+mj-cs"/>
        </a:defRPr>
      </a:lvl1pPr>
    </p:titleStyle>
    <p:bodyStyle>
      <a:lvl1pPr marL="180000" indent="-180000" algn="l" defTabSz="914400" rtl="0" eaLnBrk="1" latinLnBrk="0" hangingPunct="1">
        <a:lnSpc>
          <a:spcPct val="90000"/>
        </a:lnSpc>
        <a:spcBef>
          <a:spcPts val="600"/>
        </a:spcBef>
        <a:buClr>
          <a:schemeClr val="accent2"/>
        </a:buClr>
        <a:buFont typeface="Wingdings" panose="05000000000000000000" pitchFamily="2" charset="2"/>
        <a:buChar char="§"/>
        <a:defRPr sz="2000" kern="1200">
          <a:solidFill>
            <a:schemeClr val="tx2"/>
          </a:solidFill>
          <a:latin typeface="+mn-lt"/>
          <a:ea typeface="+mn-ea"/>
          <a:cs typeface="+mn-cs"/>
        </a:defRPr>
      </a:lvl1pPr>
      <a:lvl2pPr marL="360000" indent="-180000" algn="l" defTabSz="914400" rtl="0" eaLnBrk="1" latinLnBrk="0" hangingPunct="1">
        <a:lnSpc>
          <a:spcPct val="90000"/>
        </a:lnSpc>
        <a:spcBef>
          <a:spcPts val="600"/>
        </a:spcBef>
        <a:buClr>
          <a:schemeClr val="accent2"/>
        </a:buClr>
        <a:buFont typeface="Wingdings" panose="05000000000000000000" pitchFamily="2" charset="2"/>
        <a:buChar char="§"/>
        <a:defRPr sz="1800" kern="1200" baseline="0">
          <a:solidFill>
            <a:schemeClr val="tx2"/>
          </a:solidFill>
          <a:latin typeface="+mn-lt"/>
          <a:ea typeface="+mn-ea"/>
          <a:cs typeface="+mn-cs"/>
        </a:defRPr>
      </a:lvl2pPr>
      <a:lvl3pPr marL="540000" indent="-180000" algn="l" defTabSz="914400" rtl="0" eaLnBrk="1" latinLnBrk="0" hangingPunct="1">
        <a:lnSpc>
          <a:spcPct val="90000"/>
        </a:lnSpc>
        <a:spcBef>
          <a:spcPts val="600"/>
        </a:spcBef>
        <a:buClr>
          <a:schemeClr val="accent2"/>
        </a:buClr>
        <a:buFont typeface="Wingdings" panose="05000000000000000000" pitchFamily="2" charset="2"/>
        <a:buChar char="§"/>
        <a:defRPr sz="1600" kern="1200">
          <a:solidFill>
            <a:schemeClr val="tx2"/>
          </a:solidFill>
          <a:latin typeface="+mn-lt"/>
          <a:ea typeface="+mn-ea"/>
          <a:cs typeface="+mn-cs"/>
        </a:defRPr>
      </a:lvl3pPr>
      <a:lvl4pPr marL="720000" indent="-180000" algn="l" defTabSz="914400" rtl="0" eaLnBrk="1" latinLnBrk="0" hangingPunct="1">
        <a:lnSpc>
          <a:spcPct val="90000"/>
        </a:lnSpc>
        <a:spcBef>
          <a:spcPts val="600"/>
        </a:spcBef>
        <a:buClr>
          <a:schemeClr val="accent2"/>
        </a:buClr>
        <a:buFont typeface="Wingdings" panose="05000000000000000000" pitchFamily="2" charset="2"/>
        <a:buChar char="§"/>
        <a:defRPr sz="1400" kern="1200">
          <a:solidFill>
            <a:schemeClr val="tx2"/>
          </a:solidFill>
          <a:latin typeface="+mn-lt"/>
          <a:ea typeface="+mn-ea"/>
          <a:cs typeface="+mn-cs"/>
        </a:defRPr>
      </a:lvl4pPr>
      <a:lvl5pPr marL="720000" indent="-180000" algn="l" defTabSz="914400" rtl="0" eaLnBrk="1" latinLnBrk="0" hangingPunct="1">
        <a:lnSpc>
          <a:spcPct val="90000"/>
        </a:lnSpc>
        <a:spcBef>
          <a:spcPts val="600"/>
        </a:spcBef>
        <a:buClr>
          <a:schemeClr val="accent2"/>
        </a:buClr>
        <a:buFont typeface="Wingdings" panose="05000000000000000000" pitchFamily="2" charset="2"/>
        <a:buChar char="§"/>
        <a:defRPr sz="1400" kern="1200" baseline="0">
          <a:solidFill>
            <a:schemeClr val="tx2"/>
          </a:solidFill>
          <a:latin typeface="+mn-lt"/>
          <a:ea typeface="+mn-ea"/>
          <a:cs typeface="+mn-cs"/>
        </a:defRPr>
      </a:lvl5pPr>
      <a:lvl6pPr marL="720000" indent="-180000" algn="l" defTabSz="914400" rtl="0" eaLnBrk="1" latinLnBrk="0" hangingPunct="1">
        <a:lnSpc>
          <a:spcPct val="90000"/>
        </a:lnSpc>
        <a:spcBef>
          <a:spcPts val="600"/>
        </a:spcBef>
        <a:buClr>
          <a:schemeClr val="accent2"/>
        </a:buClr>
        <a:buFont typeface="Wingdings" panose="05000000000000000000" pitchFamily="2" charset="2"/>
        <a:buChar char="§"/>
        <a:defRPr sz="1400" kern="1200" baseline="0">
          <a:solidFill>
            <a:schemeClr val="tx2"/>
          </a:solidFill>
          <a:latin typeface="+mn-lt"/>
          <a:ea typeface="+mn-ea"/>
          <a:cs typeface="+mn-cs"/>
        </a:defRPr>
      </a:lvl6pPr>
      <a:lvl7pPr marL="720000" indent="-180000" algn="l" defTabSz="914400" rtl="0" eaLnBrk="1" latinLnBrk="0" hangingPunct="1">
        <a:lnSpc>
          <a:spcPct val="90000"/>
        </a:lnSpc>
        <a:spcBef>
          <a:spcPts val="600"/>
        </a:spcBef>
        <a:buClr>
          <a:schemeClr val="accent2"/>
        </a:buClr>
        <a:buFont typeface="Wingdings" panose="05000000000000000000" pitchFamily="2" charset="2"/>
        <a:buChar char="§"/>
        <a:defRPr sz="1400" kern="1200">
          <a:solidFill>
            <a:schemeClr val="tx2"/>
          </a:solidFill>
          <a:latin typeface="+mn-lt"/>
          <a:ea typeface="+mn-ea"/>
          <a:cs typeface="+mn-cs"/>
        </a:defRPr>
      </a:lvl7pPr>
      <a:lvl8pPr marL="720000" indent="-180000" algn="l" defTabSz="914400" rtl="0" eaLnBrk="1" latinLnBrk="0" hangingPunct="1">
        <a:lnSpc>
          <a:spcPct val="90000"/>
        </a:lnSpc>
        <a:spcBef>
          <a:spcPts val="600"/>
        </a:spcBef>
        <a:buClr>
          <a:schemeClr val="accent2"/>
        </a:buClr>
        <a:buFont typeface="Wingdings" panose="05000000000000000000" pitchFamily="2" charset="2"/>
        <a:buChar char="§"/>
        <a:defRPr sz="1400" kern="1200">
          <a:solidFill>
            <a:schemeClr val="tx2"/>
          </a:solidFill>
          <a:latin typeface="+mn-lt"/>
          <a:ea typeface="+mn-ea"/>
          <a:cs typeface="+mn-cs"/>
        </a:defRPr>
      </a:lvl8pPr>
      <a:lvl9pPr marL="720000" indent="-180000" algn="l" defTabSz="914400" rtl="0" eaLnBrk="1" latinLnBrk="0" hangingPunct="1">
        <a:lnSpc>
          <a:spcPct val="90000"/>
        </a:lnSpc>
        <a:spcBef>
          <a:spcPts val="600"/>
        </a:spcBef>
        <a:buClr>
          <a:schemeClr val="accent2"/>
        </a:buClr>
        <a:buFont typeface="Wingdings" panose="05000000000000000000" pitchFamily="2"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08" userDrawn="1">
          <p15:clr>
            <a:srgbClr val="F26B43"/>
          </p15:clr>
        </p15:guide>
        <p15:guide id="2" pos="7471" userDrawn="1">
          <p15:clr>
            <a:srgbClr val="F26B43"/>
          </p15:clr>
        </p15:guide>
        <p15:guide id="3" orient="horz" pos="350" userDrawn="1">
          <p15:clr>
            <a:srgbClr val="F26B43"/>
          </p15:clr>
        </p15:guide>
        <p15:guide id="4" orient="horz" pos="981" userDrawn="1">
          <p15:clr>
            <a:srgbClr val="F26B43"/>
          </p15:clr>
        </p15:guide>
        <p15:guide id="5" pos="3749" userDrawn="1">
          <p15:clr>
            <a:srgbClr val="F26B43"/>
          </p15:clr>
        </p15:guide>
        <p15:guide id="6" orient="horz" pos="1150" userDrawn="1">
          <p15:clr>
            <a:srgbClr val="F26B43"/>
          </p15:clr>
        </p15:guide>
        <p15:guide id="7" orient="horz" pos="3634" userDrawn="1">
          <p15:clr>
            <a:srgbClr val="F26B43"/>
          </p15:clr>
        </p15:guide>
        <p15:guide id="8" pos="3931" userDrawn="1">
          <p15:clr>
            <a:srgbClr val="F26B43"/>
          </p15:clr>
        </p15:guide>
        <p15:guide id="9" pos="747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11.tiff"/><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5.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dato 3"/>
          <p:cNvSpPr>
            <a:spLocks noGrp="1"/>
          </p:cNvSpPr>
          <p:nvPr>
            <p:ph type="dt" sz="half" idx="2"/>
          </p:nvPr>
        </p:nvSpPr>
        <p:spPr/>
        <p:txBody>
          <a:bodyPr/>
          <a:lstStyle/>
          <a:p>
            <a:fld id="{F01551F9-C41E-4B34-AC91-21AD5F21EF08}" type="datetime1">
              <a:rPr lang="en-GB" smtClean="0"/>
              <a:t>23/04/2020</a:t>
            </a:fld>
            <a:endParaRPr lang="en-GB" dirty="0"/>
          </a:p>
        </p:txBody>
      </p:sp>
      <p:sp>
        <p:nvSpPr>
          <p:cNvPr id="6" name="Pladsholder til slidenummer 5"/>
          <p:cNvSpPr>
            <a:spLocks noGrp="1"/>
          </p:cNvSpPr>
          <p:nvPr>
            <p:ph type="sldNum" sz="quarter" idx="4"/>
          </p:nvPr>
        </p:nvSpPr>
        <p:spPr/>
        <p:txBody>
          <a:bodyPr/>
          <a:lstStyle/>
          <a:p>
            <a:fld id="{45D37B1E-C366-494F-A587-962AD9AABC83}" type="slidenum">
              <a:rPr lang="en-GB" smtClean="0"/>
              <a:pPr/>
              <a:t>1</a:t>
            </a:fld>
            <a:endParaRPr lang="en-GB" dirty="0"/>
          </a:p>
        </p:txBody>
      </p:sp>
      <p:pic>
        <p:nvPicPr>
          <p:cNvPr id="10" name="Grafik 9">
            <a:extLst>
              <a:ext uri="{FF2B5EF4-FFF2-40B4-BE49-F238E27FC236}">
                <a16:creationId xmlns:a16="http://schemas.microsoft.com/office/drawing/2014/main" id="{2C1A4C4D-1D5B-9744-8D29-7F00483EF6F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5581934"/>
          </a:xfrm>
          <a:prstGeom prst="rect">
            <a:avLst/>
          </a:prstGeom>
        </p:spPr>
      </p:pic>
      <p:sp>
        <p:nvSpPr>
          <p:cNvPr id="9" name="Titel 1">
            <a:extLst>
              <a:ext uri="{FF2B5EF4-FFF2-40B4-BE49-F238E27FC236}">
                <a16:creationId xmlns:a16="http://schemas.microsoft.com/office/drawing/2014/main" id="{004C6BC3-2A52-7C42-AF4C-EE00DB5246E5}"/>
              </a:ext>
            </a:extLst>
          </p:cNvPr>
          <p:cNvSpPr txBox="1">
            <a:spLocks/>
          </p:cNvSpPr>
          <p:nvPr/>
        </p:nvSpPr>
        <p:spPr>
          <a:xfrm>
            <a:off x="397312" y="1956332"/>
            <a:ext cx="5196092" cy="1231078"/>
          </a:xfrm>
          <a:prstGeom prst="rect">
            <a:avLst/>
          </a:prstGeom>
          <a:noFill/>
        </p:spPr>
        <p:txBody>
          <a:bodyPr vert="horz" lIns="0" tIns="0" rIns="0" bIns="0" rtlCol="0" anchor="ctr" anchorCtr="0">
            <a:noAutofit/>
          </a:bodyPr>
          <a:lstStyle>
            <a:lvl1pPr algn="l" defTabSz="914400" rtl="0" eaLnBrk="1" latinLnBrk="0" hangingPunct="1">
              <a:lnSpc>
                <a:spcPct val="90000"/>
              </a:lnSpc>
              <a:spcBef>
                <a:spcPct val="0"/>
              </a:spcBef>
              <a:buNone/>
              <a:defRPr sz="2800" b="0" kern="1200">
                <a:solidFill>
                  <a:schemeClr val="bg1"/>
                </a:solidFill>
                <a:latin typeface="+mj-lt"/>
                <a:ea typeface="+mj-ea"/>
                <a:cs typeface="+mj-cs"/>
              </a:defRPr>
            </a:lvl1pPr>
          </a:lstStyle>
          <a:p>
            <a:r>
              <a:rPr lang="en-US" sz="4000" dirty="0">
                <a:cs typeface="Arial"/>
              </a:rPr>
              <a:t>COVID-19 Prevention</a:t>
            </a:r>
            <a:br>
              <a:rPr lang="en-US" sz="4000" dirty="0">
                <a:cs typeface="Arial"/>
              </a:rPr>
            </a:br>
            <a:r>
              <a:rPr lang="en-US" sz="4000" dirty="0">
                <a:cs typeface="Arial"/>
              </a:rPr>
              <a:t>Glove Use </a:t>
            </a:r>
          </a:p>
          <a:p>
            <a:r>
              <a:rPr lang="en-US" sz="4000" dirty="0">
                <a:cs typeface="Arial"/>
              </a:rPr>
              <a:t>In The Workplace</a:t>
            </a:r>
            <a:endParaRPr lang="en-GB" sz="4000" dirty="0">
              <a:cs typeface="Arial"/>
            </a:endParaRPr>
          </a:p>
        </p:txBody>
      </p:sp>
    </p:spTree>
    <p:extLst>
      <p:ext uri="{BB962C8B-B14F-4D97-AF65-F5344CB8AC3E}">
        <p14:creationId xmlns:p14="http://schemas.microsoft.com/office/powerpoint/2010/main" val="8801871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B267DA-8278-408C-B176-44454D03A24A}"/>
              </a:ext>
            </a:extLst>
          </p:cNvPr>
          <p:cNvSpPr>
            <a:spLocks noGrp="1"/>
          </p:cNvSpPr>
          <p:nvPr>
            <p:ph type="title"/>
          </p:nvPr>
        </p:nvSpPr>
        <p:spPr/>
        <p:txBody>
          <a:bodyPr/>
          <a:lstStyle/>
          <a:p>
            <a:r>
              <a:rPr lang="en-US" dirty="0"/>
              <a:t>7. Taking gloves off</a:t>
            </a:r>
          </a:p>
        </p:txBody>
      </p:sp>
      <p:sp>
        <p:nvSpPr>
          <p:cNvPr id="4" name="Date Placeholder 3">
            <a:extLst>
              <a:ext uri="{FF2B5EF4-FFF2-40B4-BE49-F238E27FC236}">
                <a16:creationId xmlns:a16="http://schemas.microsoft.com/office/drawing/2014/main" id="{5A1A2541-5CEF-4CED-8101-C35474339803}"/>
              </a:ext>
            </a:extLst>
          </p:cNvPr>
          <p:cNvSpPr>
            <a:spLocks noGrp="1"/>
          </p:cNvSpPr>
          <p:nvPr>
            <p:ph type="dt" sz="half" idx="2"/>
          </p:nvPr>
        </p:nvSpPr>
        <p:spPr/>
        <p:txBody>
          <a:bodyPr/>
          <a:lstStyle/>
          <a:p>
            <a:fld id="{484A80B5-B011-4E09-A387-4D7FC98CF63D}" type="datetime1">
              <a:rPr lang="da-DK" smtClean="0"/>
              <a:pPr/>
              <a:t>23-04-2020</a:t>
            </a:fld>
            <a:endParaRPr lang="en-GB" dirty="0"/>
          </a:p>
        </p:txBody>
      </p:sp>
      <p:sp>
        <p:nvSpPr>
          <p:cNvPr id="5" name="Slide Number Placeholder 4">
            <a:extLst>
              <a:ext uri="{FF2B5EF4-FFF2-40B4-BE49-F238E27FC236}">
                <a16:creationId xmlns:a16="http://schemas.microsoft.com/office/drawing/2014/main" id="{C609AF1D-9776-4D46-A2B3-4F498A05A665}"/>
              </a:ext>
            </a:extLst>
          </p:cNvPr>
          <p:cNvSpPr>
            <a:spLocks noGrp="1"/>
          </p:cNvSpPr>
          <p:nvPr>
            <p:ph type="sldNum" sz="quarter" idx="4"/>
          </p:nvPr>
        </p:nvSpPr>
        <p:spPr/>
        <p:txBody>
          <a:bodyPr/>
          <a:lstStyle/>
          <a:p>
            <a:fld id="{45D37B1E-C366-494F-A587-962AD9AABC83}" type="slidenum">
              <a:rPr lang="en-GB" smtClean="0"/>
              <a:pPr/>
              <a:t>10</a:t>
            </a:fld>
            <a:endParaRPr lang="en-GB" dirty="0"/>
          </a:p>
        </p:txBody>
      </p:sp>
      <p:pic>
        <p:nvPicPr>
          <p:cNvPr id="10" name="Picture 9">
            <a:extLst>
              <a:ext uri="{FF2B5EF4-FFF2-40B4-BE49-F238E27FC236}">
                <a16:creationId xmlns:a16="http://schemas.microsoft.com/office/drawing/2014/main" id="{095D4630-DDAC-4DA1-ABC2-C36444F47351}"/>
              </a:ext>
            </a:extLst>
          </p:cNvPr>
          <p:cNvPicPr>
            <a:picLocks noChangeAspect="1"/>
          </p:cNvPicPr>
          <p:nvPr/>
        </p:nvPicPr>
        <p:blipFill>
          <a:blip r:embed="rId2"/>
          <a:stretch>
            <a:fillRect/>
          </a:stretch>
        </p:blipFill>
        <p:spPr>
          <a:xfrm>
            <a:off x="4786009" y="1261524"/>
            <a:ext cx="6263742" cy="4604696"/>
          </a:xfrm>
          <a:prstGeom prst="rect">
            <a:avLst/>
          </a:prstGeom>
        </p:spPr>
      </p:pic>
      <p:sp>
        <p:nvSpPr>
          <p:cNvPr id="11" name="Content Placeholder 2">
            <a:extLst>
              <a:ext uri="{FF2B5EF4-FFF2-40B4-BE49-F238E27FC236}">
                <a16:creationId xmlns:a16="http://schemas.microsoft.com/office/drawing/2014/main" id="{5FC6F005-5468-48D1-A74B-5B4AB6755B78}"/>
              </a:ext>
            </a:extLst>
          </p:cNvPr>
          <p:cNvSpPr>
            <a:spLocks noGrp="1"/>
          </p:cNvSpPr>
          <p:nvPr>
            <p:ph sz="half" idx="1"/>
          </p:nvPr>
        </p:nvSpPr>
        <p:spPr>
          <a:xfrm>
            <a:off x="330201" y="1457325"/>
            <a:ext cx="3901434" cy="3943350"/>
          </a:xfrm>
        </p:spPr>
        <p:txBody>
          <a:bodyPr/>
          <a:lstStyle/>
          <a:p>
            <a:r>
              <a:rPr lang="en-US" dirty="0"/>
              <a:t>Follow the process outlined at right, and then immediately discard the used gloves in a trash receptacle.</a:t>
            </a:r>
          </a:p>
        </p:txBody>
      </p:sp>
    </p:spTree>
    <p:extLst>
      <p:ext uri="{BB962C8B-B14F-4D97-AF65-F5344CB8AC3E}">
        <p14:creationId xmlns:p14="http://schemas.microsoft.com/office/powerpoint/2010/main" val="1129898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7F8852BB-BA34-EE44-AC97-4F1FEDB88E36}"/>
              </a:ext>
            </a:extLst>
          </p:cNvPr>
          <p:cNvSpPr/>
          <p:nvPr/>
        </p:nvSpPr>
        <p:spPr>
          <a:xfrm>
            <a:off x="294088" y="440871"/>
            <a:ext cx="3490686" cy="5447864"/>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dirty="0" err="1"/>
          </a:p>
        </p:txBody>
      </p:sp>
      <p:sp>
        <p:nvSpPr>
          <p:cNvPr id="2" name="Title 1">
            <a:extLst>
              <a:ext uri="{FF2B5EF4-FFF2-40B4-BE49-F238E27FC236}">
                <a16:creationId xmlns:a16="http://schemas.microsoft.com/office/drawing/2014/main" id="{0CB267DA-8278-408C-B176-44454D03A24A}"/>
              </a:ext>
            </a:extLst>
          </p:cNvPr>
          <p:cNvSpPr>
            <a:spLocks noGrp="1"/>
          </p:cNvSpPr>
          <p:nvPr>
            <p:ph type="title"/>
          </p:nvPr>
        </p:nvSpPr>
        <p:spPr>
          <a:xfrm>
            <a:off x="519387" y="771936"/>
            <a:ext cx="3489686" cy="1001712"/>
          </a:xfrm>
        </p:spPr>
        <p:txBody>
          <a:bodyPr/>
          <a:lstStyle/>
          <a:p>
            <a:r>
              <a:rPr lang="en-US" dirty="0"/>
              <a:t>8</a:t>
            </a:r>
            <a:r>
              <a:rPr lang="en-US" sz="2800" dirty="0"/>
              <a:t>. Other glove use requirements and awareness</a:t>
            </a:r>
          </a:p>
        </p:txBody>
      </p:sp>
      <p:sp>
        <p:nvSpPr>
          <p:cNvPr id="4" name="Date Placeholder 3">
            <a:extLst>
              <a:ext uri="{FF2B5EF4-FFF2-40B4-BE49-F238E27FC236}">
                <a16:creationId xmlns:a16="http://schemas.microsoft.com/office/drawing/2014/main" id="{5A1A2541-5CEF-4CED-8101-C35474339803}"/>
              </a:ext>
            </a:extLst>
          </p:cNvPr>
          <p:cNvSpPr>
            <a:spLocks noGrp="1"/>
          </p:cNvSpPr>
          <p:nvPr>
            <p:ph type="dt" sz="half" idx="2"/>
          </p:nvPr>
        </p:nvSpPr>
        <p:spPr/>
        <p:txBody>
          <a:bodyPr/>
          <a:lstStyle/>
          <a:p>
            <a:fld id="{484A80B5-B011-4E09-A387-4D7FC98CF63D}" type="datetime1">
              <a:rPr lang="da-DK" smtClean="0"/>
              <a:pPr/>
              <a:t>23-04-2020</a:t>
            </a:fld>
            <a:endParaRPr lang="en-GB" dirty="0"/>
          </a:p>
        </p:txBody>
      </p:sp>
      <p:sp>
        <p:nvSpPr>
          <p:cNvPr id="5" name="Slide Number Placeholder 4">
            <a:extLst>
              <a:ext uri="{FF2B5EF4-FFF2-40B4-BE49-F238E27FC236}">
                <a16:creationId xmlns:a16="http://schemas.microsoft.com/office/drawing/2014/main" id="{C609AF1D-9776-4D46-A2B3-4F498A05A665}"/>
              </a:ext>
            </a:extLst>
          </p:cNvPr>
          <p:cNvSpPr>
            <a:spLocks noGrp="1"/>
          </p:cNvSpPr>
          <p:nvPr>
            <p:ph type="sldNum" sz="quarter" idx="4"/>
          </p:nvPr>
        </p:nvSpPr>
        <p:spPr/>
        <p:txBody>
          <a:bodyPr/>
          <a:lstStyle/>
          <a:p>
            <a:fld id="{45D37B1E-C366-494F-A587-962AD9AABC83}" type="slidenum">
              <a:rPr lang="en-GB" smtClean="0"/>
              <a:pPr/>
              <a:t>11</a:t>
            </a:fld>
            <a:endParaRPr lang="en-GB" dirty="0"/>
          </a:p>
        </p:txBody>
      </p:sp>
      <p:sp>
        <p:nvSpPr>
          <p:cNvPr id="11" name="Content Placeholder 2">
            <a:extLst>
              <a:ext uri="{FF2B5EF4-FFF2-40B4-BE49-F238E27FC236}">
                <a16:creationId xmlns:a16="http://schemas.microsoft.com/office/drawing/2014/main" id="{5FC6F005-5468-48D1-A74B-5B4AB6755B78}"/>
              </a:ext>
            </a:extLst>
          </p:cNvPr>
          <p:cNvSpPr>
            <a:spLocks noGrp="1"/>
          </p:cNvSpPr>
          <p:nvPr>
            <p:ph sz="half" idx="1"/>
          </p:nvPr>
        </p:nvSpPr>
        <p:spPr>
          <a:xfrm>
            <a:off x="591322" y="2418373"/>
            <a:ext cx="2973961" cy="3315196"/>
          </a:xfrm>
        </p:spPr>
        <p:txBody>
          <a:bodyPr/>
          <a:lstStyle/>
          <a:p>
            <a:r>
              <a:rPr lang="en-US" sz="1600" dirty="0"/>
              <a:t>Be aware that sharp objects can puncture gloves.</a:t>
            </a:r>
          </a:p>
          <a:p>
            <a:r>
              <a:rPr lang="en-US" sz="1600" dirty="0"/>
              <a:t>Always change your gloves if they rip or tear.</a:t>
            </a:r>
          </a:p>
          <a:p>
            <a:r>
              <a:rPr lang="en-US" sz="1600" dirty="0"/>
              <a:t>After removing gloves, wash your hands thoroughly with soap and water or use an alcohol-based hand rub.</a:t>
            </a:r>
          </a:p>
          <a:p>
            <a:r>
              <a:rPr lang="en-US" sz="1600" dirty="0"/>
              <a:t>Never reuse gloves.</a:t>
            </a:r>
          </a:p>
          <a:p>
            <a:r>
              <a:rPr lang="en-US" sz="1600" dirty="0"/>
              <a:t>Never wash or disinfect gloves.</a:t>
            </a:r>
          </a:p>
          <a:p>
            <a:r>
              <a:rPr lang="en-US" sz="1600" dirty="0"/>
              <a:t>Never share gloves with others. </a:t>
            </a:r>
          </a:p>
        </p:txBody>
      </p:sp>
      <p:sp>
        <p:nvSpPr>
          <p:cNvPr id="12" name="Rechteck 11">
            <a:extLst>
              <a:ext uri="{FF2B5EF4-FFF2-40B4-BE49-F238E27FC236}">
                <a16:creationId xmlns:a16="http://schemas.microsoft.com/office/drawing/2014/main" id="{8E9CB1FC-AC62-5340-969A-9F470FAAA1C7}"/>
              </a:ext>
            </a:extLst>
          </p:cNvPr>
          <p:cNvSpPr/>
          <p:nvPr/>
        </p:nvSpPr>
        <p:spPr>
          <a:xfrm>
            <a:off x="4009073" y="440871"/>
            <a:ext cx="3646909" cy="544786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dirty="0" err="1"/>
          </a:p>
        </p:txBody>
      </p:sp>
      <p:sp>
        <p:nvSpPr>
          <p:cNvPr id="7" name="Content Placeholder 2">
            <a:extLst>
              <a:ext uri="{FF2B5EF4-FFF2-40B4-BE49-F238E27FC236}">
                <a16:creationId xmlns:a16="http://schemas.microsoft.com/office/drawing/2014/main" id="{B896BCCF-13DB-3947-9656-C0203FD1C27F}"/>
              </a:ext>
            </a:extLst>
          </p:cNvPr>
          <p:cNvSpPr txBox="1">
            <a:spLocks/>
          </p:cNvSpPr>
          <p:nvPr/>
        </p:nvSpPr>
        <p:spPr>
          <a:xfrm>
            <a:off x="4311720" y="2418373"/>
            <a:ext cx="2822124" cy="3588874"/>
          </a:xfrm>
          <a:prstGeom prst="rect">
            <a:avLst/>
          </a:prstGeom>
        </p:spPr>
        <p:txBody>
          <a:bodyPr vert="horz" lIns="0" tIns="0" rIns="0" bIns="0" rtlCol="0">
            <a:noAutofit/>
          </a:bodyPr>
          <a:lstStyle>
            <a:lvl1pPr marL="0" indent="0" algn="l" defTabSz="914400" rtl="0" eaLnBrk="1" latinLnBrk="0" hangingPunct="1">
              <a:lnSpc>
                <a:spcPct val="90000"/>
              </a:lnSpc>
              <a:spcBef>
                <a:spcPts val="600"/>
              </a:spcBef>
              <a:buClr>
                <a:schemeClr val="accent2"/>
              </a:buClr>
              <a:buFont typeface="Wingdings" panose="05000000000000000000" pitchFamily="2" charset="2"/>
              <a:buNone/>
              <a:defRPr sz="2000" kern="1200">
                <a:solidFill>
                  <a:schemeClr val="tx2"/>
                </a:solidFill>
                <a:latin typeface="+mn-lt"/>
                <a:ea typeface="+mn-ea"/>
                <a:cs typeface="+mn-cs"/>
              </a:defRPr>
            </a:lvl1pPr>
            <a:lvl2pPr marL="360000" indent="-180000" algn="l" defTabSz="914400" rtl="0" eaLnBrk="1" latinLnBrk="0" hangingPunct="1">
              <a:lnSpc>
                <a:spcPct val="90000"/>
              </a:lnSpc>
              <a:spcBef>
                <a:spcPts val="600"/>
              </a:spcBef>
              <a:buClr>
                <a:schemeClr val="accent2"/>
              </a:buClr>
              <a:buFont typeface="Wingdings" panose="05000000000000000000" pitchFamily="2" charset="2"/>
              <a:buChar char="§"/>
              <a:defRPr sz="1800" kern="1200" baseline="0">
                <a:solidFill>
                  <a:schemeClr val="tx2"/>
                </a:solidFill>
                <a:latin typeface="+mn-lt"/>
                <a:ea typeface="+mn-ea"/>
                <a:cs typeface="+mn-cs"/>
              </a:defRPr>
            </a:lvl2pPr>
            <a:lvl3pPr marL="540000" indent="-180000" algn="l" defTabSz="914400" rtl="0" eaLnBrk="1" latinLnBrk="0" hangingPunct="1">
              <a:lnSpc>
                <a:spcPct val="90000"/>
              </a:lnSpc>
              <a:spcBef>
                <a:spcPts val="600"/>
              </a:spcBef>
              <a:buClr>
                <a:schemeClr val="accent2"/>
              </a:buClr>
              <a:buFont typeface="Wingdings" panose="05000000000000000000" pitchFamily="2" charset="2"/>
              <a:buChar char="§"/>
              <a:defRPr sz="1600" kern="1200">
                <a:solidFill>
                  <a:schemeClr val="tx2"/>
                </a:solidFill>
                <a:latin typeface="+mn-lt"/>
                <a:ea typeface="+mn-ea"/>
                <a:cs typeface="+mn-cs"/>
              </a:defRPr>
            </a:lvl3pPr>
            <a:lvl4pPr marL="720000" indent="-180000" algn="l" defTabSz="914400" rtl="0" eaLnBrk="1" latinLnBrk="0" hangingPunct="1">
              <a:lnSpc>
                <a:spcPct val="90000"/>
              </a:lnSpc>
              <a:spcBef>
                <a:spcPts val="600"/>
              </a:spcBef>
              <a:buClr>
                <a:schemeClr val="accent2"/>
              </a:buClr>
              <a:buFont typeface="Wingdings" panose="05000000000000000000" pitchFamily="2" charset="2"/>
              <a:buChar char="§"/>
              <a:defRPr sz="1400" kern="1200">
                <a:solidFill>
                  <a:schemeClr val="tx2"/>
                </a:solidFill>
                <a:latin typeface="+mn-lt"/>
                <a:ea typeface="+mn-ea"/>
                <a:cs typeface="+mn-cs"/>
              </a:defRPr>
            </a:lvl4pPr>
            <a:lvl5pPr marL="720000" indent="-180000" algn="l" defTabSz="914400" rtl="0" eaLnBrk="1" latinLnBrk="0" hangingPunct="1">
              <a:lnSpc>
                <a:spcPct val="90000"/>
              </a:lnSpc>
              <a:spcBef>
                <a:spcPts val="600"/>
              </a:spcBef>
              <a:buClr>
                <a:schemeClr val="accent2"/>
              </a:buClr>
              <a:buFont typeface="Wingdings" panose="05000000000000000000" pitchFamily="2" charset="2"/>
              <a:buChar char="§"/>
              <a:defRPr sz="1400" kern="1200" baseline="0">
                <a:solidFill>
                  <a:schemeClr val="tx2"/>
                </a:solidFill>
                <a:latin typeface="+mn-lt"/>
                <a:ea typeface="+mn-ea"/>
                <a:cs typeface="+mn-cs"/>
              </a:defRPr>
            </a:lvl5pPr>
            <a:lvl6pPr marL="720000" indent="-180000" algn="l" defTabSz="914400" rtl="0" eaLnBrk="1" latinLnBrk="0" hangingPunct="1">
              <a:lnSpc>
                <a:spcPct val="90000"/>
              </a:lnSpc>
              <a:spcBef>
                <a:spcPts val="600"/>
              </a:spcBef>
              <a:buClr>
                <a:schemeClr val="accent2"/>
              </a:buClr>
              <a:buFont typeface="Wingdings" panose="05000000000000000000" pitchFamily="2" charset="2"/>
              <a:buChar char="§"/>
              <a:defRPr sz="1400" kern="1200" baseline="0">
                <a:solidFill>
                  <a:schemeClr val="tx2"/>
                </a:solidFill>
                <a:latin typeface="+mn-lt"/>
                <a:ea typeface="+mn-ea"/>
                <a:cs typeface="+mn-cs"/>
              </a:defRPr>
            </a:lvl6pPr>
            <a:lvl7pPr marL="720000" indent="-180000" algn="l" defTabSz="914400" rtl="0" eaLnBrk="1" latinLnBrk="0" hangingPunct="1">
              <a:lnSpc>
                <a:spcPct val="90000"/>
              </a:lnSpc>
              <a:spcBef>
                <a:spcPts val="600"/>
              </a:spcBef>
              <a:buClr>
                <a:schemeClr val="accent2"/>
              </a:buClr>
              <a:buFont typeface="Wingdings" panose="05000000000000000000" pitchFamily="2" charset="2"/>
              <a:buChar char="§"/>
              <a:defRPr sz="1400" kern="1200">
                <a:solidFill>
                  <a:schemeClr val="tx2"/>
                </a:solidFill>
                <a:latin typeface="+mn-lt"/>
                <a:ea typeface="+mn-ea"/>
                <a:cs typeface="+mn-cs"/>
              </a:defRPr>
            </a:lvl7pPr>
            <a:lvl8pPr marL="720000" indent="-180000" algn="l" defTabSz="914400" rtl="0" eaLnBrk="1" latinLnBrk="0" hangingPunct="1">
              <a:lnSpc>
                <a:spcPct val="90000"/>
              </a:lnSpc>
              <a:spcBef>
                <a:spcPts val="600"/>
              </a:spcBef>
              <a:buClr>
                <a:schemeClr val="accent2"/>
              </a:buClr>
              <a:buFont typeface="Wingdings" panose="05000000000000000000" pitchFamily="2" charset="2"/>
              <a:buChar char="§"/>
              <a:defRPr sz="1400" kern="1200">
                <a:solidFill>
                  <a:schemeClr val="tx2"/>
                </a:solidFill>
                <a:latin typeface="+mn-lt"/>
                <a:ea typeface="+mn-ea"/>
                <a:cs typeface="+mn-cs"/>
              </a:defRPr>
            </a:lvl8pPr>
            <a:lvl9pPr marL="720000" indent="-180000" algn="l" defTabSz="914400" rtl="0" eaLnBrk="1" latinLnBrk="0" hangingPunct="1">
              <a:lnSpc>
                <a:spcPct val="90000"/>
              </a:lnSpc>
              <a:spcBef>
                <a:spcPts val="600"/>
              </a:spcBef>
              <a:buClr>
                <a:schemeClr val="accent2"/>
              </a:buClr>
              <a:buFont typeface="Wingdings" panose="05000000000000000000" pitchFamily="2" charset="2"/>
              <a:buChar char="§"/>
              <a:defRPr sz="1400" kern="1200">
                <a:solidFill>
                  <a:schemeClr val="tx2"/>
                </a:solidFill>
                <a:latin typeface="+mn-lt"/>
                <a:ea typeface="+mn-ea"/>
                <a:cs typeface="+mn-cs"/>
              </a:defRPr>
            </a:lvl9pPr>
          </a:lstStyle>
          <a:p>
            <a:r>
              <a:rPr lang="en-US" sz="1600" dirty="0"/>
              <a:t>Only use the gloves provided for use at your site.</a:t>
            </a:r>
          </a:p>
          <a:p>
            <a:r>
              <a:rPr lang="en-US" sz="1600" dirty="0"/>
              <a:t>Some people are allergic to the natural rubber latex that can be present in some gloves. </a:t>
            </a:r>
          </a:p>
          <a:p>
            <a:r>
              <a:rPr lang="en-US" sz="1600" dirty="0"/>
              <a:t>The gloves provided at your site will be nitrile or vinyl, and they will not contain natural latex.</a:t>
            </a:r>
          </a:p>
          <a:p>
            <a:r>
              <a:rPr lang="en-US" sz="1600" dirty="0"/>
              <a:t>If you experience a rash, irritation or itching on your hands, please remove the gloves and discuss with your site EHS support or supervisor.</a:t>
            </a:r>
          </a:p>
        </p:txBody>
      </p:sp>
      <p:sp>
        <p:nvSpPr>
          <p:cNvPr id="6" name="Title 1">
            <a:extLst>
              <a:ext uri="{FF2B5EF4-FFF2-40B4-BE49-F238E27FC236}">
                <a16:creationId xmlns:a16="http://schemas.microsoft.com/office/drawing/2014/main" id="{6863B2F9-CCAA-6F4F-92D7-273891676AEE}"/>
              </a:ext>
            </a:extLst>
          </p:cNvPr>
          <p:cNvSpPr txBox="1">
            <a:spLocks/>
          </p:cNvSpPr>
          <p:nvPr/>
        </p:nvSpPr>
        <p:spPr>
          <a:xfrm>
            <a:off x="4311720" y="771936"/>
            <a:ext cx="2811238" cy="1001712"/>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b="0" kern="1200" baseline="0">
                <a:solidFill>
                  <a:schemeClr val="accent1"/>
                </a:solidFill>
                <a:latin typeface="+mj-lt"/>
                <a:ea typeface="+mj-ea"/>
                <a:cs typeface="+mj-cs"/>
              </a:defRPr>
            </a:lvl1pPr>
          </a:lstStyle>
          <a:p>
            <a:r>
              <a:rPr lang="en-US" sz="2800" dirty="0"/>
              <a:t>9. Only use gloves provided</a:t>
            </a:r>
          </a:p>
        </p:txBody>
      </p:sp>
      <p:sp>
        <p:nvSpPr>
          <p:cNvPr id="13" name="Rechteck 12">
            <a:extLst>
              <a:ext uri="{FF2B5EF4-FFF2-40B4-BE49-F238E27FC236}">
                <a16:creationId xmlns:a16="http://schemas.microsoft.com/office/drawing/2014/main" id="{EA5498CC-8D86-0C4B-AA44-55C798F30345}"/>
              </a:ext>
            </a:extLst>
          </p:cNvPr>
          <p:cNvSpPr/>
          <p:nvPr/>
        </p:nvSpPr>
        <p:spPr>
          <a:xfrm>
            <a:off x="7880281" y="440871"/>
            <a:ext cx="3792332" cy="544786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dirty="0" err="1"/>
          </a:p>
        </p:txBody>
      </p:sp>
      <p:sp>
        <p:nvSpPr>
          <p:cNvPr id="8" name="Title 1">
            <a:extLst>
              <a:ext uri="{FF2B5EF4-FFF2-40B4-BE49-F238E27FC236}">
                <a16:creationId xmlns:a16="http://schemas.microsoft.com/office/drawing/2014/main" id="{4B197D76-3B8E-D748-9B80-D97DF66803BC}"/>
              </a:ext>
            </a:extLst>
          </p:cNvPr>
          <p:cNvSpPr txBox="1">
            <a:spLocks/>
          </p:cNvSpPr>
          <p:nvPr/>
        </p:nvSpPr>
        <p:spPr>
          <a:xfrm>
            <a:off x="8182928" y="771936"/>
            <a:ext cx="3171272" cy="1001712"/>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b="0" kern="1200" baseline="0">
                <a:solidFill>
                  <a:schemeClr val="accent1"/>
                </a:solidFill>
                <a:latin typeface="+mj-lt"/>
                <a:ea typeface="+mj-ea"/>
                <a:cs typeface="+mj-cs"/>
              </a:defRPr>
            </a:lvl1pPr>
          </a:lstStyle>
          <a:p>
            <a:r>
              <a:rPr lang="en-US" sz="2800" dirty="0"/>
              <a:t>10. Irritant contact dermatitis from glove use</a:t>
            </a:r>
          </a:p>
        </p:txBody>
      </p:sp>
      <p:sp>
        <p:nvSpPr>
          <p:cNvPr id="9" name="Content Placeholder 2">
            <a:extLst>
              <a:ext uri="{FF2B5EF4-FFF2-40B4-BE49-F238E27FC236}">
                <a16:creationId xmlns:a16="http://schemas.microsoft.com/office/drawing/2014/main" id="{DB8E4E5E-FAE8-8E4E-945A-686D4A1D8F96}"/>
              </a:ext>
            </a:extLst>
          </p:cNvPr>
          <p:cNvSpPr txBox="1">
            <a:spLocks/>
          </p:cNvSpPr>
          <p:nvPr/>
        </p:nvSpPr>
        <p:spPr>
          <a:xfrm>
            <a:off x="8182928" y="2418373"/>
            <a:ext cx="3311069" cy="3443044"/>
          </a:xfrm>
          <a:prstGeom prst="rect">
            <a:avLst/>
          </a:prstGeom>
        </p:spPr>
        <p:txBody>
          <a:bodyPr vert="horz" lIns="0" tIns="0" rIns="0" bIns="0" rtlCol="0">
            <a:noAutofit/>
          </a:bodyPr>
          <a:lstStyle>
            <a:lvl1pPr marL="0" indent="0" algn="l" defTabSz="914400" rtl="0" eaLnBrk="1" latinLnBrk="0" hangingPunct="1">
              <a:lnSpc>
                <a:spcPct val="90000"/>
              </a:lnSpc>
              <a:spcBef>
                <a:spcPts val="600"/>
              </a:spcBef>
              <a:buClr>
                <a:schemeClr val="accent2"/>
              </a:buClr>
              <a:buFont typeface="Wingdings" panose="05000000000000000000" pitchFamily="2" charset="2"/>
              <a:buNone/>
              <a:defRPr sz="2000" kern="1200">
                <a:solidFill>
                  <a:schemeClr val="tx2"/>
                </a:solidFill>
                <a:latin typeface="+mn-lt"/>
                <a:ea typeface="+mn-ea"/>
                <a:cs typeface="+mn-cs"/>
              </a:defRPr>
            </a:lvl1pPr>
            <a:lvl2pPr marL="360000" indent="-180000" algn="l" defTabSz="914400" rtl="0" eaLnBrk="1" latinLnBrk="0" hangingPunct="1">
              <a:lnSpc>
                <a:spcPct val="90000"/>
              </a:lnSpc>
              <a:spcBef>
                <a:spcPts val="600"/>
              </a:spcBef>
              <a:buClr>
                <a:schemeClr val="accent2"/>
              </a:buClr>
              <a:buFont typeface="Wingdings" panose="05000000000000000000" pitchFamily="2" charset="2"/>
              <a:buChar char="§"/>
              <a:defRPr sz="1800" kern="1200" baseline="0">
                <a:solidFill>
                  <a:schemeClr val="tx2"/>
                </a:solidFill>
                <a:latin typeface="+mn-lt"/>
                <a:ea typeface="+mn-ea"/>
                <a:cs typeface="+mn-cs"/>
              </a:defRPr>
            </a:lvl2pPr>
            <a:lvl3pPr marL="540000" indent="-180000" algn="l" defTabSz="914400" rtl="0" eaLnBrk="1" latinLnBrk="0" hangingPunct="1">
              <a:lnSpc>
                <a:spcPct val="90000"/>
              </a:lnSpc>
              <a:spcBef>
                <a:spcPts val="600"/>
              </a:spcBef>
              <a:buClr>
                <a:schemeClr val="accent2"/>
              </a:buClr>
              <a:buFont typeface="Wingdings" panose="05000000000000000000" pitchFamily="2" charset="2"/>
              <a:buChar char="§"/>
              <a:defRPr sz="1600" kern="1200">
                <a:solidFill>
                  <a:schemeClr val="tx2"/>
                </a:solidFill>
                <a:latin typeface="+mn-lt"/>
                <a:ea typeface="+mn-ea"/>
                <a:cs typeface="+mn-cs"/>
              </a:defRPr>
            </a:lvl3pPr>
            <a:lvl4pPr marL="720000" indent="-180000" algn="l" defTabSz="914400" rtl="0" eaLnBrk="1" latinLnBrk="0" hangingPunct="1">
              <a:lnSpc>
                <a:spcPct val="90000"/>
              </a:lnSpc>
              <a:spcBef>
                <a:spcPts val="600"/>
              </a:spcBef>
              <a:buClr>
                <a:schemeClr val="accent2"/>
              </a:buClr>
              <a:buFont typeface="Wingdings" panose="05000000000000000000" pitchFamily="2" charset="2"/>
              <a:buChar char="§"/>
              <a:defRPr sz="1400" kern="1200">
                <a:solidFill>
                  <a:schemeClr val="tx2"/>
                </a:solidFill>
                <a:latin typeface="+mn-lt"/>
                <a:ea typeface="+mn-ea"/>
                <a:cs typeface="+mn-cs"/>
              </a:defRPr>
            </a:lvl4pPr>
            <a:lvl5pPr marL="720000" indent="-180000" algn="l" defTabSz="914400" rtl="0" eaLnBrk="1" latinLnBrk="0" hangingPunct="1">
              <a:lnSpc>
                <a:spcPct val="90000"/>
              </a:lnSpc>
              <a:spcBef>
                <a:spcPts val="600"/>
              </a:spcBef>
              <a:buClr>
                <a:schemeClr val="accent2"/>
              </a:buClr>
              <a:buFont typeface="Wingdings" panose="05000000000000000000" pitchFamily="2" charset="2"/>
              <a:buChar char="§"/>
              <a:defRPr sz="1400" kern="1200" baseline="0">
                <a:solidFill>
                  <a:schemeClr val="tx2"/>
                </a:solidFill>
                <a:latin typeface="+mn-lt"/>
                <a:ea typeface="+mn-ea"/>
                <a:cs typeface="+mn-cs"/>
              </a:defRPr>
            </a:lvl5pPr>
            <a:lvl6pPr marL="720000" indent="-180000" algn="l" defTabSz="914400" rtl="0" eaLnBrk="1" latinLnBrk="0" hangingPunct="1">
              <a:lnSpc>
                <a:spcPct val="90000"/>
              </a:lnSpc>
              <a:spcBef>
                <a:spcPts val="600"/>
              </a:spcBef>
              <a:buClr>
                <a:schemeClr val="accent2"/>
              </a:buClr>
              <a:buFont typeface="Wingdings" panose="05000000000000000000" pitchFamily="2" charset="2"/>
              <a:buChar char="§"/>
              <a:defRPr sz="1400" kern="1200" baseline="0">
                <a:solidFill>
                  <a:schemeClr val="tx2"/>
                </a:solidFill>
                <a:latin typeface="+mn-lt"/>
                <a:ea typeface="+mn-ea"/>
                <a:cs typeface="+mn-cs"/>
              </a:defRPr>
            </a:lvl6pPr>
            <a:lvl7pPr marL="720000" indent="-180000" algn="l" defTabSz="914400" rtl="0" eaLnBrk="1" latinLnBrk="0" hangingPunct="1">
              <a:lnSpc>
                <a:spcPct val="90000"/>
              </a:lnSpc>
              <a:spcBef>
                <a:spcPts val="600"/>
              </a:spcBef>
              <a:buClr>
                <a:schemeClr val="accent2"/>
              </a:buClr>
              <a:buFont typeface="Wingdings" panose="05000000000000000000" pitchFamily="2" charset="2"/>
              <a:buChar char="§"/>
              <a:defRPr sz="1400" kern="1200">
                <a:solidFill>
                  <a:schemeClr val="tx2"/>
                </a:solidFill>
                <a:latin typeface="+mn-lt"/>
                <a:ea typeface="+mn-ea"/>
                <a:cs typeface="+mn-cs"/>
              </a:defRPr>
            </a:lvl7pPr>
            <a:lvl8pPr marL="720000" indent="-180000" algn="l" defTabSz="914400" rtl="0" eaLnBrk="1" latinLnBrk="0" hangingPunct="1">
              <a:lnSpc>
                <a:spcPct val="90000"/>
              </a:lnSpc>
              <a:spcBef>
                <a:spcPts val="600"/>
              </a:spcBef>
              <a:buClr>
                <a:schemeClr val="accent2"/>
              </a:buClr>
              <a:buFont typeface="Wingdings" panose="05000000000000000000" pitchFamily="2" charset="2"/>
              <a:buChar char="§"/>
              <a:defRPr sz="1400" kern="1200">
                <a:solidFill>
                  <a:schemeClr val="tx2"/>
                </a:solidFill>
                <a:latin typeface="+mn-lt"/>
                <a:ea typeface="+mn-ea"/>
                <a:cs typeface="+mn-cs"/>
              </a:defRPr>
            </a:lvl8pPr>
            <a:lvl9pPr marL="720000" indent="-180000" algn="l" defTabSz="914400" rtl="0" eaLnBrk="1" latinLnBrk="0" hangingPunct="1">
              <a:lnSpc>
                <a:spcPct val="90000"/>
              </a:lnSpc>
              <a:spcBef>
                <a:spcPts val="600"/>
              </a:spcBef>
              <a:buClr>
                <a:schemeClr val="accent2"/>
              </a:buClr>
              <a:buFont typeface="Wingdings" panose="05000000000000000000" pitchFamily="2" charset="2"/>
              <a:buChar char="§"/>
              <a:defRPr sz="1400" kern="1200">
                <a:solidFill>
                  <a:schemeClr val="tx2"/>
                </a:solidFill>
                <a:latin typeface="+mn-lt"/>
                <a:ea typeface="+mn-ea"/>
                <a:cs typeface="+mn-cs"/>
              </a:defRPr>
            </a:lvl9pPr>
          </a:lstStyle>
          <a:p>
            <a:r>
              <a:rPr lang="en-US" sz="1600" dirty="0"/>
              <a:t>Irritant contact dermatitis can result from repeated and prolonged glove use in some people.  </a:t>
            </a:r>
          </a:p>
          <a:p>
            <a:r>
              <a:rPr lang="en-US" sz="1600" dirty="0"/>
              <a:t>Contact dermatitis is non-allergenic and develops as dry, itchy, irritated areas on the skin around the area of contact.  It is usually caused by an irritant, such as the chemicals commonly used in the manufacture of hand products and gloves.  </a:t>
            </a:r>
          </a:p>
          <a:p>
            <a:r>
              <a:rPr lang="en-US" sz="1600" dirty="0"/>
              <a:t>If you are using gloves in the workplace and develop dry, itchy or irritated areas on your hands, please see your EHS support or supervisor.</a:t>
            </a:r>
          </a:p>
        </p:txBody>
      </p:sp>
      <p:cxnSp>
        <p:nvCxnSpPr>
          <p:cNvPr id="14" name="Gerade Verbindung 13">
            <a:extLst>
              <a:ext uri="{FF2B5EF4-FFF2-40B4-BE49-F238E27FC236}">
                <a16:creationId xmlns:a16="http://schemas.microsoft.com/office/drawing/2014/main" id="{C7FB5CA8-3EBF-F74F-8527-71DCC2B9ECA4}"/>
              </a:ext>
            </a:extLst>
          </p:cNvPr>
          <p:cNvCxnSpPr/>
          <p:nvPr/>
        </p:nvCxnSpPr>
        <p:spPr>
          <a:xfrm>
            <a:off x="519387" y="2152165"/>
            <a:ext cx="289328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Gerade Verbindung 14">
            <a:extLst>
              <a:ext uri="{FF2B5EF4-FFF2-40B4-BE49-F238E27FC236}">
                <a16:creationId xmlns:a16="http://schemas.microsoft.com/office/drawing/2014/main" id="{C59612D4-E035-C14B-9E12-483C325C23C0}"/>
              </a:ext>
            </a:extLst>
          </p:cNvPr>
          <p:cNvCxnSpPr/>
          <p:nvPr/>
        </p:nvCxnSpPr>
        <p:spPr>
          <a:xfrm>
            <a:off x="4351162" y="2127236"/>
            <a:ext cx="289328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Gerade Verbindung 15">
            <a:extLst>
              <a:ext uri="{FF2B5EF4-FFF2-40B4-BE49-F238E27FC236}">
                <a16:creationId xmlns:a16="http://schemas.microsoft.com/office/drawing/2014/main" id="{0DBAE149-A24A-B14D-8A70-5D1484B77711}"/>
              </a:ext>
            </a:extLst>
          </p:cNvPr>
          <p:cNvCxnSpPr>
            <a:cxnSpLocks/>
          </p:cNvCxnSpPr>
          <p:nvPr/>
        </p:nvCxnSpPr>
        <p:spPr>
          <a:xfrm>
            <a:off x="8182928" y="2127236"/>
            <a:ext cx="331106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812711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B267DA-8278-408C-B176-44454D03A24A}"/>
              </a:ext>
            </a:extLst>
          </p:cNvPr>
          <p:cNvSpPr>
            <a:spLocks noGrp="1"/>
          </p:cNvSpPr>
          <p:nvPr>
            <p:ph type="title"/>
          </p:nvPr>
        </p:nvSpPr>
        <p:spPr/>
        <p:txBody>
          <a:bodyPr/>
          <a:lstStyle/>
          <a:p>
            <a:r>
              <a:rPr lang="en-US" dirty="0"/>
              <a:t>Purpose</a:t>
            </a:r>
          </a:p>
        </p:txBody>
      </p:sp>
      <p:sp>
        <p:nvSpPr>
          <p:cNvPr id="3" name="Content Placeholder 2">
            <a:extLst>
              <a:ext uri="{FF2B5EF4-FFF2-40B4-BE49-F238E27FC236}">
                <a16:creationId xmlns:a16="http://schemas.microsoft.com/office/drawing/2014/main" id="{EFC1161F-F773-4458-9C71-10F864B59928}"/>
              </a:ext>
            </a:extLst>
          </p:cNvPr>
          <p:cNvSpPr>
            <a:spLocks noGrp="1"/>
          </p:cNvSpPr>
          <p:nvPr>
            <p:ph sz="half" idx="1"/>
          </p:nvPr>
        </p:nvSpPr>
        <p:spPr>
          <a:xfrm>
            <a:off x="331200" y="1825625"/>
            <a:ext cx="5501813" cy="3943350"/>
          </a:xfrm>
        </p:spPr>
        <p:txBody>
          <a:bodyPr/>
          <a:lstStyle/>
          <a:p>
            <a:r>
              <a:rPr lang="en-US" dirty="0"/>
              <a:t>This guide aims to help employees understand when and how to use protective gloves in the workplace and associated with conducting disinfection procedures and providing protection from COVID-19 infections.</a:t>
            </a:r>
          </a:p>
          <a:p>
            <a:endParaRPr lang="en-US" dirty="0"/>
          </a:p>
          <a:p>
            <a:r>
              <a:rPr lang="en-US" dirty="0"/>
              <a:t>Please Note: The information in this guide   </a:t>
            </a:r>
            <a:r>
              <a:rPr lang="en-US" b="1" u="sng" dirty="0"/>
              <a:t>does not</a:t>
            </a:r>
            <a:r>
              <a:rPr lang="en-US" dirty="0"/>
              <a:t> address glove use associated with medical or dental procedures.</a:t>
            </a:r>
          </a:p>
          <a:p>
            <a:endParaRPr lang="en-US" dirty="0"/>
          </a:p>
        </p:txBody>
      </p:sp>
      <p:sp>
        <p:nvSpPr>
          <p:cNvPr id="4" name="Date Placeholder 3">
            <a:extLst>
              <a:ext uri="{FF2B5EF4-FFF2-40B4-BE49-F238E27FC236}">
                <a16:creationId xmlns:a16="http://schemas.microsoft.com/office/drawing/2014/main" id="{5A1A2541-5CEF-4CED-8101-C35474339803}"/>
              </a:ext>
            </a:extLst>
          </p:cNvPr>
          <p:cNvSpPr>
            <a:spLocks noGrp="1"/>
          </p:cNvSpPr>
          <p:nvPr>
            <p:ph type="dt" sz="half" idx="2"/>
          </p:nvPr>
        </p:nvSpPr>
        <p:spPr/>
        <p:txBody>
          <a:bodyPr/>
          <a:lstStyle/>
          <a:p>
            <a:fld id="{484A80B5-B011-4E09-A387-4D7FC98CF63D}" type="datetime1">
              <a:rPr lang="da-DK" smtClean="0"/>
              <a:pPr/>
              <a:t>23-04-2020</a:t>
            </a:fld>
            <a:endParaRPr lang="en-GB" dirty="0"/>
          </a:p>
        </p:txBody>
      </p:sp>
      <p:sp>
        <p:nvSpPr>
          <p:cNvPr id="5" name="Slide Number Placeholder 4">
            <a:extLst>
              <a:ext uri="{FF2B5EF4-FFF2-40B4-BE49-F238E27FC236}">
                <a16:creationId xmlns:a16="http://schemas.microsoft.com/office/drawing/2014/main" id="{C609AF1D-9776-4D46-A2B3-4F498A05A665}"/>
              </a:ext>
            </a:extLst>
          </p:cNvPr>
          <p:cNvSpPr>
            <a:spLocks noGrp="1"/>
          </p:cNvSpPr>
          <p:nvPr>
            <p:ph type="sldNum" sz="quarter" idx="4"/>
          </p:nvPr>
        </p:nvSpPr>
        <p:spPr/>
        <p:txBody>
          <a:bodyPr/>
          <a:lstStyle/>
          <a:p>
            <a:fld id="{45D37B1E-C366-494F-A587-962AD9AABC83}" type="slidenum">
              <a:rPr lang="en-GB" smtClean="0"/>
              <a:pPr/>
              <a:t>2</a:t>
            </a:fld>
            <a:endParaRPr lang="en-GB" dirty="0"/>
          </a:p>
        </p:txBody>
      </p:sp>
      <p:pic>
        <p:nvPicPr>
          <p:cNvPr id="8" name="Grafik 7">
            <a:extLst>
              <a:ext uri="{FF2B5EF4-FFF2-40B4-BE49-F238E27FC236}">
                <a16:creationId xmlns:a16="http://schemas.microsoft.com/office/drawing/2014/main" id="{34F79A4C-FF81-1F4D-8F3F-78090CDD397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358988" y="1825625"/>
            <a:ext cx="4976883" cy="3943350"/>
          </a:xfrm>
          <a:prstGeom prst="rect">
            <a:avLst/>
          </a:prstGeom>
        </p:spPr>
      </p:pic>
    </p:spTree>
    <p:extLst>
      <p:ext uri="{BB962C8B-B14F-4D97-AF65-F5344CB8AC3E}">
        <p14:creationId xmlns:p14="http://schemas.microsoft.com/office/powerpoint/2010/main" val="1766094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dato 3"/>
          <p:cNvSpPr>
            <a:spLocks noGrp="1"/>
          </p:cNvSpPr>
          <p:nvPr>
            <p:ph type="dt" sz="half" idx="2"/>
          </p:nvPr>
        </p:nvSpPr>
        <p:spPr/>
        <p:txBody>
          <a:bodyPr/>
          <a:lstStyle/>
          <a:p>
            <a:fld id="{E1406B46-1AAD-47A7-8B0A-4CD13DB16BB3}" type="datetime1">
              <a:rPr lang="en-GB" smtClean="0"/>
              <a:t>23/04/2020</a:t>
            </a:fld>
            <a:endParaRPr lang="en-GB" dirty="0"/>
          </a:p>
        </p:txBody>
      </p:sp>
      <p:sp>
        <p:nvSpPr>
          <p:cNvPr id="6" name="Pladsholder til slidenummer 5"/>
          <p:cNvSpPr>
            <a:spLocks noGrp="1"/>
          </p:cNvSpPr>
          <p:nvPr>
            <p:ph type="sldNum" sz="quarter" idx="4"/>
          </p:nvPr>
        </p:nvSpPr>
        <p:spPr/>
        <p:txBody>
          <a:bodyPr/>
          <a:lstStyle/>
          <a:p>
            <a:fld id="{45D37B1E-C366-494F-A587-962AD9AABC83}" type="slidenum">
              <a:rPr lang="en-GB" smtClean="0"/>
              <a:t>3</a:t>
            </a:fld>
            <a:endParaRPr lang="en-GB" dirty="0"/>
          </a:p>
        </p:txBody>
      </p:sp>
      <p:sp>
        <p:nvSpPr>
          <p:cNvPr id="14" name="Richtungspfeil 13">
            <a:extLst>
              <a:ext uri="{FF2B5EF4-FFF2-40B4-BE49-F238E27FC236}">
                <a16:creationId xmlns:a16="http://schemas.microsoft.com/office/drawing/2014/main" id="{43B22610-1988-1D41-9753-EDDE3CBA1BCA}"/>
              </a:ext>
            </a:extLst>
          </p:cNvPr>
          <p:cNvSpPr/>
          <p:nvPr/>
        </p:nvSpPr>
        <p:spPr>
          <a:xfrm>
            <a:off x="582017" y="1125840"/>
            <a:ext cx="7055907" cy="294913"/>
          </a:xfrm>
          <a:prstGeom prst="homePlate">
            <a:avLst/>
          </a:prstGeom>
          <a:solidFill>
            <a:schemeClr val="accent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r>
              <a:rPr lang="de-DE" dirty="0"/>
              <a:t>   </a:t>
            </a:r>
            <a:r>
              <a:rPr lang="de-DE" sz="1500" dirty="0">
                <a:solidFill>
                  <a:schemeClr val="tx2"/>
                </a:solidFill>
              </a:rPr>
              <a:t>Glove requirements associated with COVID-19 prevention in the workplace</a:t>
            </a:r>
          </a:p>
        </p:txBody>
      </p:sp>
      <p:sp>
        <p:nvSpPr>
          <p:cNvPr id="15" name="Richtungspfeil 14">
            <a:extLst>
              <a:ext uri="{FF2B5EF4-FFF2-40B4-BE49-F238E27FC236}">
                <a16:creationId xmlns:a16="http://schemas.microsoft.com/office/drawing/2014/main" id="{C90B3A41-2824-5242-8C21-67E28DB9363B}"/>
              </a:ext>
            </a:extLst>
          </p:cNvPr>
          <p:cNvSpPr/>
          <p:nvPr/>
        </p:nvSpPr>
        <p:spPr>
          <a:xfrm>
            <a:off x="559805" y="1613740"/>
            <a:ext cx="7078124" cy="301337"/>
          </a:xfrm>
          <a:prstGeom prst="homePlate">
            <a:avLst/>
          </a:prstGeom>
          <a:solidFill>
            <a:schemeClr val="accent1">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r>
              <a:rPr lang="de-DE" dirty="0">
                <a:solidFill>
                  <a:schemeClr val="tx2"/>
                </a:solidFill>
              </a:rPr>
              <a:t>   </a:t>
            </a:r>
            <a:r>
              <a:rPr lang="de-DE" sz="1500" dirty="0">
                <a:solidFill>
                  <a:schemeClr val="tx2"/>
                </a:solidFill>
              </a:rPr>
              <a:t>Other </a:t>
            </a:r>
            <a:r>
              <a:rPr lang="de-DE" sz="1500" dirty="0" err="1">
                <a:solidFill>
                  <a:schemeClr val="tx2"/>
                </a:solidFill>
              </a:rPr>
              <a:t>glove</a:t>
            </a:r>
            <a:r>
              <a:rPr lang="de-DE" sz="1500" dirty="0">
                <a:solidFill>
                  <a:schemeClr val="tx2"/>
                </a:solidFill>
              </a:rPr>
              <a:t> </a:t>
            </a:r>
            <a:r>
              <a:rPr lang="de-DE" sz="1500" dirty="0" err="1">
                <a:solidFill>
                  <a:schemeClr val="tx2"/>
                </a:solidFill>
              </a:rPr>
              <a:t>use</a:t>
            </a:r>
            <a:r>
              <a:rPr lang="de-DE" sz="1500" dirty="0">
                <a:solidFill>
                  <a:schemeClr val="tx2"/>
                </a:solidFill>
              </a:rPr>
              <a:t> </a:t>
            </a:r>
            <a:r>
              <a:rPr lang="de-DE" sz="1500" dirty="0" err="1">
                <a:solidFill>
                  <a:schemeClr val="tx2"/>
                </a:solidFill>
              </a:rPr>
              <a:t>recommendations</a:t>
            </a:r>
            <a:r>
              <a:rPr lang="de-DE" sz="1500" dirty="0">
                <a:solidFill>
                  <a:schemeClr val="tx2"/>
                </a:solidFill>
              </a:rPr>
              <a:t> </a:t>
            </a:r>
            <a:r>
              <a:rPr lang="de-DE" sz="1500" dirty="0" err="1">
                <a:solidFill>
                  <a:schemeClr val="tx2"/>
                </a:solidFill>
              </a:rPr>
              <a:t>and</a:t>
            </a:r>
            <a:r>
              <a:rPr lang="de-DE" sz="1500" dirty="0">
                <a:solidFill>
                  <a:schemeClr val="tx2"/>
                </a:solidFill>
              </a:rPr>
              <a:t> </a:t>
            </a:r>
            <a:r>
              <a:rPr lang="de-DE" sz="1500" dirty="0" err="1">
                <a:solidFill>
                  <a:schemeClr val="tx2"/>
                </a:solidFill>
              </a:rPr>
              <a:t>options</a:t>
            </a:r>
            <a:endParaRPr lang="de-DE" sz="1500" dirty="0">
              <a:solidFill>
                <a:schemeClr val="tx2"/>
              </a:solidFill>
            </a:endParaRPr>
          </a:p>
        </p:txBody>
      </p:sp>
      <p:sp>
        <p:nvSpPr>
          <p:cNvPr id="3" name="Oval 2">
            <a:extLst>
              <a:ext uri="{FF2B5EF4-FFF2-40B4-BE49-F238E27FC236}">
                <a16:creationId xmlns:a16="http://schemas.microsoft.com/office/drawing/2014/main" id="{D0D5BE16-F631-304C-BD0A-6F4BA9493F09}"/>
              </a:ext>
            </a:extLst>
          </p:cNvPr>
          <p:cNvSpPr/>
          <p:nvPr/>
        </p:nvSpPr>
        <p:spPr>
          <a:xfrm>
            <a:off x="351880" y="1082617"/>
            <a:ext cx="415849" cy="416950"/>
          </a:xfrm>
          <a:prstGeom prst="ellipse">
            <a:avLst/>
          </a:prstGeom>
          <a:solidFill>
            <a:schemeClr val="bg2"/>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de-DE" dirty="0">
                <a:solidFill>
                  <a:schemeClr val="tx2"/>
                </a:solidFill>
              </a:rPr>
              <a:t>1</a:t>
            </a:r>
          </a:p>
        </p:txBody>
      </p:sp>
      <p:sp>
        <p:nvSpPr>
          <p:cNvPr id="16" name="Oval 15">
            <a:extLst>
              <a:ext uri="{FF2B5EF4-FFF2-40B4-BE49-F238E27FC236}">
                <a16:creationId xmlns:a16="http://schemas.microsoft.com/office/drawing/2014/main" id="{B079AB95-2D42-5D44-A1A4-AEAE74BE37E1}"/>
              </a:ext>
            </a:extLst>
          </p:cNvPr>
          <p:cNvSpPr/>
          <p:nvPr/>
        </p:nvSpPr>
        <p:spPr>
          <a:xfrm>
            <a:off x="326779" y="1562548"/>
            <a:ext cx="414410" cy="415509"/>
          </a:xfrm>
          <a:prstGeom prst="ellipse">
            <a:avLst/>
          </a:prstGeom>
          <a:solidFill>
            <a:schemeClr val="bg2"/>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de-DE" dirty="0">
                <a:solidFill>
                  <a:schemeClr val="tx2"/>
                </a:solidFill>
              </a:rPr>
              <a:t>2</a:t>
            </a:r>
          </a:p>
        </p:txBody>
      </p:sp>
      <p:sp>
        <p:nvSpPr>
          <p:cNvPr id="18" name="Richtungspfeil 17">
            <a:extLst>
              <a:ext uri="{FF2B5EF4-FFF2-40B4-BE49-F238E27FC236}">
                <a16:creationId xmlns:a16="http://schemas.microsoft.com/office/drawing/2014/main" id="{BF486BC5-2995-484A-83C7-FE915F99862A}"/>
              </a:ext>
            </a:extLst>
          </p:cNvPr>
          <p:cNvSpPr/>
          <p:nvPr/>
        </p:nvSpPr>
        <p:spPr>
          <a:xfrm>
            <a:off x="559803" y="2181763"/>
            <a:ext cx="7078123" cy="285704"/>
          </a:xfrm>
          <a:prstGeom prst="homePlate">
            <a:avLst/>
          </a:prstGeom>
          <a:solidFill>
            <a:schemeClr val="accent1">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r>
              <a:rPr lang="de-DE" dirty="0">
                <a:solidFill>
                  <a:schemeClr val="tx2"/>
                </a:solidFill>
              </a:rPr>
              <a:t>   </a:t>
            </a:r>
            <a:r>
              <a:rPr lang="de-DE" sz="1500" dirty="0">
                <a:solidFill>
                  <a:schemeClr val="tx2"/>
                </a:solidFill>
              </a:rPr>
              <a:t>Proper </a:t>
            </a:r>
            <a:r>
              <a:rPr lang="de-DE" sz="1500" dirty="0" err="1">
                <a:solidFill>
                  <a:schemeClr val="tx2"/>
                </a:solidFill>
              </a:rPr>
              <a:t>glove</a:t>
            </a:r>
            <a:r>
              <a:rPr lang="de-DE" sz="1500" dirty="0">
                <a:solidFill>
                  <a:schemeClr val="tx2"/>
                </a:solidFill>
              </a:rPr>
              <a:t> </a:t>
            </a:r>
            <a:r>
              <a:rPr lang="de-DE" sz="1500" dirty="0" err="1">
                <a:solidFill>
                  <a:schemeClr val="tx2"/>
                </a:solidFill>
              </a:rPr>
              <a:t>use</a:t>
            </a:r>
            <a:endParaRPr lang="de-DE" sz="1500" dirty="0">
              <a:solidFill>
                <a:schemeClr val="tx2"/>
              </a:solidFill>
            </a:endParaRPr>
          </a:p>
        </p:txBody>
      </p:sp>
      <p:sp>
        <p:nvSpPr>
          <p:cNvPr id="26" name="Titel 1">
            <a:extLst>
              <a:ext uri="{FF2B5EF4-FFF2-40B4-BE49-F238E27FC236}">
                <a16:creationId xmlns:a16="http://schemas.microsoft.com/office/drawing/2014/main" id="{01CEA3BE-1856-8A44-9213-41DC07C3274A}"/>
              </a:ext>
            </a:extLst>
          </p:cNvPr>
          <p:cNvSpPr txBox="1">
            <a:spLocks/>
          </p:cNvSpPr>
          <p:nvPr/>
        </p:nvSpPr>
        <p:spPr>
          <a:xfrm>
            <a:off x="330201" y="555626"/>
            <a:ext cx="11530012" cy="1001712"/>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b="0" kern="1200" baseline="0">
                <a:solidFill>
                  <a:schemeClr val="accent1"/>
                </a:solidFill>
                <a:latin typeface="+mj-lt"/>
                <a:ea typeface="+mj-ea"/>
                <a:cs typeface="+mj-cs"/>
              </a:defRPr>
            </a:lvl1pPr>
          </a:lstStyle>
          <a:p>
            <a:r>
              <a:rPr lang="en-GB" dirty="0"/>
              <a:t>Guide Overview</a:t>
            </a:r>
          </a:p>
        </p:txBody>
      </p:sp>
      <p:sp>
        <p:nvSpPr>
          <p:cNvPr id="31" name="Oval 30">
            <a:extLst>
              <a:ext uri="{FF2B5EF4-FFF2-40B4-BE49-F238E27FC236}">
                <a16:creationId xmlns:a16="http://schemas.microsoft.com/office/drawing/2014/main" id="{63F8A229-502D-FC4E-9DC8-3F71B2942D37}"/>
              </a:ext>
            </a:extLst>
          </p:cNvPr>
          <p:cNvSpPr/>
          <p:nvPr/>
        </p:nvSpPr>
        <p:spPr>
          <a:xfrm>
            <a:off x="326779" y="2112169"/>
            <a:ext cx="397875" cy="398930"/>
          </a:xfrm>
          <a:prstGeom prst="ellipse">
            <a:avLst/>
          </a:prstGeom>
          <a:solidFill>
            <a:schemeClr val="bg2"/>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de-DE" sz="1500" dirty="0">
                <a:solidFill>
                  <a:schemeClr val="tx2"/>
                </a:solidFill>
              </a:rPr>
              <a:t>3</a:t>
            </a:r>
          </a:p>
        </p:txBody>
      </p:sp>
      <p:sp>
        <p:nvSpPr>
          <p:cNvPr id="33" name="Richtungspfeil 32">
            <a:extLst>
              <a:ext uri="{FF2B5EF4-FFF2-40B4-BE49-F238E27FC236}">
                <a16:creationId xmlns:a16="http://schemas.microsoft.com/office/drawing/2014/main" id="{230E9DF3-9D69-404D-B1ED-CDB6EA586047}"/>
              </a:ext>
            </a:extLst>
          </p:cNvPr>
          <p:cNvSpPr/>
          <p:nvPr/>
        </p:nvSpPr>
        <p:spPr>
          <a:xfrm>
            <a:off x="559804" y="2728952"/>
            <a:ext cx="7078122" cy="272042"/>
          </a:xfrm>
          <a:prstGeom prst="homePlate">
            <a:avLst/>
          </a:prstGeom>
          <a:solidFill>
            <a:schemeClr val="accent1">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r>
              <a:rPr lang="de-DE" dirty="0"/>
              <a:t>   </a:t>
            </a:r>
            <a:r>
              <a:rPr lang="de-DE" sz="1500" dirty="0"/>
              <a:t>Remove </a:t>
            </a:r>
            <a:r>
              <a:rPr lang="de-DE" sz="1500" dirty="0" err="1"/>
              <a:t>jewelry</a:t>
            </a:r>
            <a:r>
              <a:rPr lang="de-DE" sz="1500" dirty="0"/>
              <a:t> </a:t>
            </a:r>
            <a:r>
              <a:rPr lang="de-DE" sz="1500" dirty="0" err="1"/>
              <a:t>before</a:t>
            </a:r>
            <a:r>
              <a:rPr lang="de-DE" sz="1500" dirty="0"/>
              <a:t> </a:t>
            </a:r>
            <a:r>
              <a:rPr lang="de-DE" sz="1500" dirty="0" err="1"/>
              <a:t>using</a:t>
            </a:r>
            <a:r>
              <a:rPr lang="de-DE" sz="1500" dirty="0"/>
              <a:t> </a:t>
            </a:r>
            <a:r>
              <a:rPr lang="de-DE" sz="1500" dirty="0" err="1"/>
              <a:t>gloves</a:t>
            </a:r>
            <a:endParaRPr lang="de-DE" sz="1500" dirty="0"/>
          </a:p>
        </p:txBody>
      </p:sp>
      <p:sp>
        <p:nvSpPr>
          <p:cNvPr id="34" name="Oval 33">
            <a:extLst>
              <a:ext uri="{FF2B5EF4-FFF2-40B4-BE49-F238E27FC236}">
                <a16:creationId xmlns:a16="http://schemas.microsoft.com/office/drawing/2014/main" id="{119F1218-3EDE-7B40-B80E-CAB8DF378522}"/>
              </a:ext>
            </a:extLst>
          </p:cNvPr>
          <p:cNvSpPr/>
          <p:nvPr/>
        </p:nvSpPr>
        <p:spPr>
          <a:xfrm>
            <a:off x="314924" y="2666181"/>
            <a:ext cx="397875" cy="398930"/>
          </a:xfrm>
          <a:prstGeom prst="ellipse">
            <a:avLst/>
          </a:prstGeom>
          <a:solidFill>
            <a:schemeClr val="bg2"/>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de-DE" dirty="0">
                <a:solidFill>
                  <a:schemeClr val="tx2"/>
                </a:solidFill>
              </a:rPr>
              <a:t>4</a:t>
            </a:r>
          </a:p>
        </p:txBody>
      </p:sp>
      <p:sp>
        <p:nvSpPr>
          <p:cNvPr id="35" name="Richtungspfeil 34">
            <a:extLst>
              <a:ext uri="{FF2B5EF4-FFF2-40B4-BE49-F238E27FC236}">
                <a16:creationId xmlns:a16="http://schemas.microsoft.com/office/drawing/2014/main" id="{F7EE6427-1137-8047-BEC0-0BEC1BBC4BC7}"/>
              </a:ext>
            </a:extLst>
          </p:cNvPr>
          <p:cNvSpPr/>
          <p:nvPr/>
        </p:nvSpPr>
        <p:spPr>
          <a:xfrm>
            <a:off x="559803" y="3230871"/>
            <a:ext cx="7078121" cy="248774"/>
          </a:xfrm>
          <a:prstGeom prst="homePlate">
            <a:avLst/>
          </a:prstGeom>
          <a:solidFill>
            <a:schemeClr val="accent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r>
              <a:rPr lang="de-DE" dirty="0"/>
              <a:t>   </a:t>
            </a:r>
            <a:r>
              <a:rPr lang="de-DE" sz="1500" dirty="0"/>
              <a:t>Clean </a:t>
            </a:r>
            <a:r>
              <a:rPr lang="de-DE" sz="1500" dirty="0" err="1"/>
              <a:t>hands</a:t>
            </a:r>
            <a:r>
              <a:rPr lang="de-DE" sz="1500" dirty="0"/>
              <a:t> </a:t>
            </a:r>
            <a:r>
              <a:rPr lang="de-DE" sz="1500" dirty="0" err="1"/>
              <a:t>before</a:t>
            </a:r>
            <a:r>
              <a:rPr lang="de-DE" sz="1500" dirty="0"/>
              <a:t> </a:t>
            </a:r>
            <a:r>
              <a:rPr lang="de-DE" sz="1500" dirty="0" err="1"/>
              <a:t>using</a:t>
            </a:r>
            <a:r>
              <a:rPr lang="de-DE" sz="1500" dirty="0"/>
              <a:t> </a:t>
            </a:r>
            <a:r>
              <a:rPr lang="de-DE" sz="1500" dirty="0" err="1"/>
              <a:t>gloves</a:t>
            </a:r>
            <a:endParaRPr lang="de-DE" sz="1500" dirty="0"/>
          </a:p>
        </p:txBody>
      </p:sp>
      <p:sp>
        <p:nvSpPr>
          <p:cNvPr id="37" name="Richtungspfeil 36">
            <a:extLst>
              <a:ext uri="{FF2B5EF4-FFF2-40B4-BE49-F238E27FC236}">
                <a16:creationId xmlns:a16="http://schemas.microsoft.com/office/drawing/2014/main" id="{1A4D05C7-6C4F-A541-90BD-E1E67C4E717E}"/>
              </a:ext>
            </a:extLst>
          </p:cNvPr>
          <p:cNvSpPr/>
          <p:nvPr/>
        </p:nvSpPr>
        <p:spPr>
          <a:xfrm>
            <a:off x="582018" y="3709521"/>
            <a:ext cx="7055906" cy="228945"/>
          </a:xfrm>
          <a:prstGeom prst="homePlate">
            <a:avLst/>
          </a:prstGeom>
          <a:solidFill>
            <a:schemeClr val="accent1">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r>
              <a:rPr lang="de-DE" sz="1500" dirty="0"/>
              <a:t>   </a:t>
            </a:r>
            <a:r>
              <a:rPr lang="de-DE" sz="1500" dirty="0" err="1"/>
              <a:t>Putting</a:t>
            </a:r>
            <a:r>
              <a:rPr lang="de-DE" sz="1500" dirty="0"/>
              <a:t> </a:t>
            </a:r>
            <a:r>
              <a:rPr lang="de-DE" sz="1500" dirty="0" err="1"/>
              <a:t>gloves</a:t>
            </a:r>
            <a:r>
              <a:rPr lang="de-DE" sz="1500" dirty="0"/>
              <a:t> on</a:t>
            </a:r>
          </a:p>
        </p:txBody>
      </p:sp>
      <p:sp>
        <p:nvSpPr>
          <p:cNvPr id="39" name="Richtungspfeil 38">
            <a:extLst>
              <a:ext uri="{FF2B5EF4-FFF2-40B4-BE49-F238E27FC236}">
                <a16:creationId xmlns:a16="http://schemas.microsoft.com/office/drawing/2014/main" id="{FD67A594-7BE1-C346-BAB4-BCA9E4DD0FD5}"/>
              </a:ext>
            </a:extLst>
          </p:cNvPr>
          <p:cNvSpPr/>
          <p:nvPr/>
        </p:nvSpPr>
        <p:spPr>
          <a:xfrm>
            <a:off x="573883" y="4205154"/>
            <a:ext cx="7055905" cy="243571"/>
          </a:xfrm>
          <a:prstGeom prst="homePlate">
            <a:avLst/>
          </a:prstGeom>
          <a:solidFill>
            <a:schemeClr val="accent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r>
              <a:rPr lang="de-DE" dirty="0"/>
              <a:t>   </a:t>
            </a:r>
            <a:r>
              <a:rPr lang="de-DE" sz="1500" dirty="0" err="1"/>
              <a:t>Taking</a:t>
            </a:r>
            <a:r>
              <a:rPr lang="de-DE" sz="1500" dirty="0"/>
              <a:t> </a:t>
            </a:r>
            <a:r>
              <a:rPr lang="de-DE" sz="1500" dirty="0" err="1"/>
              <a:t>gloves</a:t>
            </a:r>
            <a:r>
              <a:rPr lang="de-DE" sz="1500" dirty="0"/>
              <a:t> off</a:t>
            </a:r>
          </a:p>
        </p:txBody>
      </p:sp>
      <p:sp>
        <p:nvSpPr>
          <p:cNvPr id="43" name="Richtungspfeil 42">
            <a:extLst>
              <a:ext uri="{FF2B5EF4-FFF2-40B4-BE49-F238E27FC236}">
                <a16:creationId xmlns:a16="http://schemas.microsoft.com/office/drawing/2014/main" id="{73ABBD9C-D00D-F74F-A607-4B94048834CC}"/>
              </a:ext>
            </a:extLst>
          </p:cNvPr>
          <p:cNvSpPr/>
          <p:nvPr/>
        </p:nvSpPr>
        <p:spPr>
          <a:xfrm>
            <a:off x="573884" y="4692704"/>
            <a:ext cx="7055904" cy="243969"/>
          </a:xfrm>
          <a:prstGeom prst="homePlate">
            <a:avLst/>
          </a:prstGeom>
          <a:solidFill>
            <a:schemeClr val="accent1">
              <a:alpha val="9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r>
              <a:rPr lang="de-DE" dirty="0"/>
              <a:t>   </a:t>
            </a:r>
            <a:r>
              <a:rPr lang="de-DE" sz="1500" dirty="0"/>
              <a:t>Other </a:t>
            </a:r>
            <a:r>
              <a:rPr lang="de-DE" sz="1500" dirty="0" err="1"/>
              <a:t>glove</a:t>
            </a:r>
            <a:r>
              <a:rPr lang="de-DE" sz="1500" dirty="0"/>
              <a:t> </a:t>
            </a:r>
            <a:r>
              <a:rPr lang="de-DE" sz="1500" dirty="0" err="1"/>
              <a:t>use</a:t>
            </a:r>
            <a:r>
              <a:rPr lang="de-DE" sz="1500" dirty="0"/>
              <a:t> </a:t>
            </a:r>
            <a:r>
              <a:rPr lang="de-DE" sz="1500" dirty="0" err="1"/>
              <a:t>requirements</a:t>
            </a:r>
            <a:r>
              <a:rPr lang="de-DE" sz="1500" dirty="0"/>
              <a:t> </a:t>
            </a:r>
            <a:r>
              <a:rPr lang="de-DE" sz="1500" dirty="0" err="1"/>
              <a:t>and</a:t>
            </a:r>
            <a:r>
              <a:rPr lang="de-DE" sz="1500" dirty="0"/>
              <a:t> </a:t>
            </a:r>
            <a:r>
              <a:rPr lang="de-DE" sz="1500" dirty="0" err="1"/>
              <a:t>awareness</a:t>
            </a:r>
            <a:endParaRPr lang="de-DE" sz="1500" dirty="0"/>
          </a:p>
        </p:txBody>
      </p:sp>
      <p:sp>
        <p:nvSpPr>
          <p:cNvPr id="45" name="Richtungspfeil 44">
            <a:extLst>
              <a:ext uri="{FF2B5EF4-FFF2-40B4-BE49-F238E27FC236}">
                <a16:creationId xmlns:a16="http://schemas.microsoft.com/office/drawing/2014/main" id="{4733AA0B-1EF5-5043-A54A-5E07E06C69D9}"/>
              </a:ext>
            </a:extLst>
          </p:cNvPr>
          <p:cNvSpPr/>
          <p:nvPr/>
        </p:nvSpPr>
        <p:spPr>
          <a:xfrm>
            <a:off x="559804" y="5158742"/>
            <a:ext cx="7055904" cy="263993"/>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r>
              <a:rPr lang="de-DE" dirty="0"/>
              <a:t>   </a:t>
            </a:r>
            <a:r>
              <a:rPr lang="de-DE" sz="1500" dirty="0" err="1"/>
              <a:t>Only</a:t>
            </a:r>
            <a:r>
              <a:rPr lang="de-DE" sz="1500" dirty="0"/>
              <a:t> </a:t>
            </a:r>
            <a:r>
              <a:rPr lang="de-DE" sz="1500" dirty="0" err="1"/>
              <a:t>use</a:t>
            </a:r>
            <a:r>
              <a:rPr lang="de-DE" sz="1500" dirty="0"/>
              <a:t> </a:t>
            </a:r>
            <a:r>
              <a:rPr lang="de-DE" sz="1500" dirty="0" err="1"/>
              <a:t>provided</a:t>
            </a:r>
            <a:r>
              <a:rPr lang="de-DE" sz="1500" dirty="0"/>
              <a:t> </a:t>
            </a:r>
            <a:r>
              <a:rPr lang="de-DE" sz="1500" dirty="0" err="1"/>
              <a:t>gloves</a:t>
            </a:r>
            <a:endParaRPr lang="de-DE" sz="1500" dirty="0"/>
          </a:p>
        </p:txBody>
      </p:sp>
      <p:sp>
        <p:nvSpPr>
          <p:cNvPr id="47" name="Oval 46">
            <a:extLst>
              <a:ext uri="{FF2B5EF4-FFF2-40B4-BE49-F238E27FC236}">
                <a16:creationId xmlns:a16="http://schemas.microsoft.com/office/drawing/2014/main" id="{01B2FCC9-9366-344C-B838-1AFA16D405AD}"/>
              </a:ext>
            </a:extLst>
          </p:cNvPr>
          <p:cNvSpPr/>
          <p:nvPr/>
        </p:nvSpPr>
        <p:spPr>
          <a:xfrm>
            <a:off x="317667" y="3154081"/>
            <a:ext cx="397875" cy="398930"/>
          </a:xfrm>
          <a:prstGeom prst="ellipse">
            <a:avLst/>
          </a:prstGeom>
          <a:solidFill>
            <a:schemeClr val="bg2"/>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de-DE" dirty="0">
                <a:solidFill>
                  <a:schemeClr val="tx2"/>
                </a:solidFill>
              </a:rPr>
              <a:t>5</a:t>
            </a:r>
          </a:p>
        </p:txBody>
      </p:sp>
      <p:sp>
        <p:nvSpPr>
          <p:cNvPr id="48" name="Oval 47">
            <a:extLst>
              <a:ext uri="{FF2B5EF4-FFF2-40B4-BE49-F238E27FC236}">
                <a16:creationId xmlns:a16="http://schemas.microsoft.com/office/drawing/2014/main" id="{261D94F4-1E10-8B41-B0EB-A41C57472256}"/>
              </a:ext>
            </a:extLst>
          </p:cNvPr>
          <p:cNvSpPr/>
          <p:nvPr/>
        </p:nvSpPr>
        <p:spPr>
          <a:xfrm>
            <a:off x="322562" y="3602518"/>
            <a:ext cx="397875" cy="398930"/>
          </a:xfrm>
          <a:prstGeom prst="ellipse">
            <a:avLst/>
          </a:prstGeom>
          <a:solidFill>
            <a:schemeClr val="bg2"/>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de-DE" dirty="0">
                <a:solidFill>
                  <a:schemeClr val="tx2"/>
                </a:solidFill>
              </a:rPr>
              <a:t>6</a:t>
            </a:r>
          </a:p>
        </p:txBody>
      </p:sp>
      <p:sp>
        <p:nvSpPr>
          <p:cNvPr id="49" name="Oval 48">
            <a:extLst>
              <a:ext uri="{FF2B5EF4-FFF2-40B4-BE49-F238E27FC236}">
                <a16:creationId xmlns:a16="http://schemas.microsoft.com/office/drawing/2014/main" id="{2B91571A-F931-9C40-AF48-E196AC5F57E3}"/>
              </a:ext>
            </a:extLst>
          </p:cNvPr>
          <p:cNvSpPr/>
          <p:nvPr/>
        </p:nvSpPr>
        <p:spPr>
          <a:xfrm>
            <a:off x="324163" y="4116120"/>
            <a:ext cx="397875" cy="398930"/>
          </a:xfrm>
          <a:prstGeom prst="ellipse">
            <a:avLst/>
          </a:prstGeom>
          <a:solidFill>
            <a:schemeClr val="bg2"/>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de-DE" dirty="0">
                <a:solidFill>
                  <a:schemeClr val="tx2"/>
                </a:solidFill>
              </a:rPr>
              <a:t>7</a:t>
            </a:r>
          </a:p>
        </p:txBody>
      </p:sp>
      <p:sp>
        <p:nvSpPr>
          <p:cNvPr id="50" name="Oval 49">
            <a:extLst>
              <a:ext uri="{FF2B5EF4-FFF2-40B4-BE49-F238E27FC236}">
                <a16:creationId xmlns:a16="http://schemas.microsoft.com/office/drawing/2014/main" id="{00471C55-7DB9-8F43-9B0E-D8B54E71D592}"/>
              </a:ext>
            </a:extLst>
          </p:cNvPr>
          <p:cNvSpPr/>
          <p:nvPr/>
        </p:nvSpPr>
        <p:spPr>
          <a:xfrm>
            <a:off x="322562" y="4605452"/>
            <a:ext cx="397875" cy="398930"/>
          </a:xfrm>
          <a:prstGeom prst="ellipse">
            <a:avLst/>
          </a:prstGeom>
          <a:solidFill>
            <a:schemeClr val="bg2"/>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de-DE" dirty="0">
                <a:solidFill>
                  <a:schemeClr val="tx2"/>
                </a:solidFill>
              </a:rPr>
              <a:t>8</a:t>
            </a:r>
          </a:p>
        </p:txBody>
      </p:sp>
      <p:sp>
        <p:nvSpPr>
          <p:cNvPr id="51" name="Oval 50">
            <a:extLst>
              <a:ext uri="{FF2B5EF4-FFF2-40B4-BE49-F238E27FC236}">
                <a16:creationId xmlns:a16="http://schemas.microsoft.com/office/drawing/2014/main" id="{F2E89920-8D3E-5D4E-B483-38EE482722DC}"/>
              </a:ext>
            </a:extLst>
          </p:cNvPr>
          <p:cNvSpPr/>
          <p:nvPr/>
        </p:nvSpPr>
        <p:spPr>
          <a:xfrm>
            <a:off x="343314" y="5093399"/>
            <a:ext cx="397875" cy="398930"/>
          </a:xfrm>
          <a:prstGeom prst="ellipse">
            <a:avLst/>
          </a:prstGeom>
          <a:solidFill>
            <a:schemeClr val="bg2"/>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de-DE" dirty="0">
                <a:solidFill>
                  <a:schemeClr val="tx2"/>
                </a:solidFill>
              </a:rPr>
              <a:t>9</a:t>
            </a:r>
          </a:p>
        </p:txBody>
      </p:sp>
      <p:sp>
        <p:nvSpPr>
          <p:cNvPr id="52" name="Richtungspfeil 51">
            <a:extLst>
              <a:ext uri="{FF2B5EF4-FFF2-40B4-BE49-F238E27FC236}">
                <a16:creationId xmlns:a16="http://schemas.microsoft.com/office/drawing/2014/main" id="{A53F53B3-B3B5-FA4A-AA93-E83047C0500C}"/>
              </a:ext>
            </a:extLst>
          </p:cNvPr>
          <p:cNvSpPr/>
          <p:nvPr/>
        </p:nvSpPr>
        <p:spPr>
          <a:xfrm>
            <a:off x="539052" y="5626441"/>
            <a:ext cx="7055904" cy="263993"/>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r>
              <a:rPr lang="de-DE" sz="1500" dirty="0"/>
              <a:t>    </a:t>
            </a:r>
            <a:r>
              <a:rPr lang="de-DE" sz="1500" dirty="0" err="1"/>
              <a:t>Irritant</a:t>
            </a:r>
            <a:r>
              <a:rPr lang="de-DE" sz="1500" dirty="0"/>
              <a:t> </a:t>
            </a:r>
            <a:r>
              <a:rPr lang="de-DE" sz="1500" dirty="0" err="1"/>
              <a:t>contact</a:t>
            </a:r>
            <a:r>
              <a:rPr lang="de-DE" sz="1500" dirty="0"/>
              <a:t> </a:t>
            </a:r>
            <a:r>
              <a:rPr lang="de-DE" sz="1500" dirty="0" err="1"/>
              <a:t>dermatitis</a:t>
            </a:r>
            <a:r>
              <a:rPr lang="de-DE" sz="1500" dirty="0"/>
              <a:t> </a:t>
            </a:r>
            <a:r>
              <a:rPr lang="de-DE" sz="1500" dirty="0" err="1"/>
              <a:t>from</a:t>
            </a:r>
            <a:r>
              <a:rPr lang="de-DE" sz="1500" dirty="0"/>
              <a:t> </a:t>
            </a:r>
            <a:r>
              <a:rPr lang="de-DE" sz="1500" dirty="0" err="1"/>
              <a:t>glove</a:t>
            </a:r>
            <a:r>
              <a:rPr lang="de-DE" sz="1500" dirty="0"/>
              <a:t> </a:t>
            </a:r>
            <a:r>
              <a:rPr lang="de-DE" sz="1500" dirty="0" err="1"/>
              <a:t>use</a:t>
            </a:r>
            <a:endParaRPr lang="de-DE" sz="1500" dirty="0"/>
          </a:p>
        </p:txBody>
      </p:sp>
      <p:sp>
        <p:nvSpPr>
          <p:cNvPr id="53" name="Oval 52">
            <a:extLst>
              <a:ext uri="{FF2B5EF4-FFF2-40B4-BE49-F238E27FC236}">
                <a16:creationId xmlns:a16="http://schemas.microsoft.com/office/drawing/2014/main" id="{AAB176D5-CDEB-2544-9261-949B1F4F2963}"/>
              </a:ext>
            </a:extLst>
          </p:cNvPr>
          <p:cNvSpPr/>
          <p:nvPr/>
        </p:nvSpPr>
        <p:spPr>
          <a:xfrm>
            <a:off x="322562" y="5561098"/>
            <a:ext cx="397875" cy="398930"/>
          </a:xfrm>
          <a:prstGeom prst="ellipse">
            <a:avLst/>
          </a:prstGeom>
          <a:solidFill>
            <a:schemeClr val="bg2"/>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800" dirty="0">
              <a:solidFill>
                <a:schemeClr val="tx2"/>
              </a:solidFill>
            </a:endParaRPr>
          </a:p>
        </p:txBody>
      </p:sp>
      <p:sp>
        <p:nvSpPr>
          <p:cNvPr id="2" name="Textfeld 1">
            <a:extLst>
              <a:ext uri="{FF2B5EF4-FFF2-40B4-BE49-F238E27FC236}">
                <a16:creationId xmlns:a16="http://schemas.microsoft.com/office/drawing/2014/main" id="{C13DEFC5-C4C5-B942-9B4B-86F161727545}"/>
              </a:ext>
            </a:extLst>
          </p:cNvPr>
          <p:cNvSpPr txBox="1"/>
          <p:nvPr/>
        </p:nvSpPr>
        <p:spPr>
          <a:xfrm>
            <a:off x="383080" y="5609828"/>
            <a:ext cx="397875" cy="276999"/>
          </a:xfrm>
          <a:prstGeom prst="rect">
            <a:avLst/>
          </a:prstGeom>
          <a:noFill/>
        </p:spPr>
        <p:txBody>
          <a:bodyPr wrap="square" lIns="0" tIns="0" rIns="0" bIns="0" rtlCol="0">
            <a:spAutoFit/>
          </a:bodyPr>
          <a:lstStyle/>
          <a:p>
            <a:r>
              <a:rPr lang="de-DE" dirty="0">
                <a:solidFill>
                  <a:schemeClr val="tx2"/>
                </a:solidFill>
              </a:rPr>
              <a:t>10</a:t>
            </a:r>
          </a:p>
        </p:txBody>
      </p:sp>
    </p:spTree>
    <p:extLst>
      <p:ext uri="{BB962C8B-B14F-4D97-AF65-F5344CB8AC3E}">
        <p14:creationId xmlns:p14="http://schemas.microsoft.com/office/powerpoint/2010/main" val="14281881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B267DA-8278-408C-B176-44454D03A24A}"/>
              </a:ext>
            </a:extLst>
          </p:cNvPr>
          <p:cNvSpPr>
            <a:spLocks noGrp="1"/>
          </p:cNvSpPr>
          <p:nvPr>
            <p:ph type="title"/>
          </p:nvPr>
        </p:nvSpPr>
        <p:spPr>
          <a:xfrm>
            <a:off x="331201" y="555626"/>
            <a:ext cx="10504440" cy="1001712"/>
          </a:xfrm>
        </p:spPr>
        <p:txBody>
          <a:bodyPr/>
          <a:lstStyle/>
          <a:p>
            <a:r>
              <a:rPr lang="en-US" dirty="0"/>
              <a:t>1. Glove requirements associated with COVID-19 prevention in the workplace</a:t>
            </a:r>
          </a:p>
        </p:txBody>
      </p:sp>
      <p:sp>
        <p:nvSpPr>
          <p:cNvPr id="3" name="Content Placeholder 2">
            <a:extLst>
              <a:ext uri="{FF2B5EF4-FFF2-40B4-BE49-F238E27FC236}">
                <a16:creationId xmlns:a16="http://schemas.microsoft.com/office/drawing/2014/main" id="{EFC1161F-F773-4458-9C71-10F864B59928}"/>
              </a:ext>
            </a:extLst>
          </p:cNvPr>
          <p:cNvSpPr>
            <a:spLocks noGrp="1"/>
          </p:cNvSpPr>
          <p:nvPr>
            <p:ph sz="half" idx="1"/>
          </p:nvPr>
        </p:nvSpPr>
        <p:spPr>
          <a:xfrm>
            <a:off x="331201" y="1825625"/>
            <a:ext cx="5268322" cy="3943350"/>
          </a:xfrm>
        </p:spPr>
        <p:txBody>
          <a:bodyPr/>
          <a:lstStyle/>
          <a:p>
            <a:r>
              <a:rPr lang="en-US" dirty="0"/>
              <a:t>Gloves are required for use by employees performing disinfection procedures to prevent skin contact with disinfectant products and significant potential contact with contaminated surfaces while performing cleaning and disinfection.</a:t>
            </a:r>
          </a:p>
          <a:p>
            <a:endParaRPr lang="en-US" dirty="0"/>
          </a:p>
          <a:p>
            <a:r>
              <a:rPr lang="en-US" dirty="0"/>
              <a:t>When using gloves for disinfection, it is important that the glove material be compatible with the disinfectant being used to prevent exposure.  </a:t>
            </a:r>
          </a:p>
          <a:p>
            <a:endParaRPr lang="en-US" dirty="0"/>
          </a:p>
          <a:p>
            <a:r>
              <a:rPr lang="en-US" dirty="0"/>
              <a:t>See your site EHS support or supervisor for assistance if needed.</a:t>
            </a:r>
          </a:p>
          <a:p>
            <a:endParaRPr lang="en-US" dirty="0"/>
          </a:p>
        </p:txBody>
      </p:sp>
      <p:sp>
        <p:nvSpPr>
          <p:cNvPr id="4" name="Date Placeholder 3">
            <a:extLst>
              <a:ext uri="{FF2B5EF4-FFF2-40B4-BE49-F238E27FC236}">
                <a16:creationId xmlns:a16="http://schemas.microsoft.com/office/drawing/2014/main" id="{5A1A2541-5CEF-4CED-8101-C35474339803}"/>
              </a:ext>
            </a:extLst>
          </p:cNvPr>
          <p:cNvSpPr>
            <a:spLocks noGrp="1"/>
          </p:cNvSpPr>
          <p:nvPr>
            <p:ph type="dt" sz="half" idx="2"/>
          </p:nvPr>
        </p:nvSpPr>
        <p:spPr/>
        <p:txBody>
          <a:bodyPr/>
          <a:lstStyle/>
          <a:p>
            <a:fld id="{484A80B5-B011-4E09-A387-4D7FC98CF63D}" type="datetime1">
              <a:rPr lang="da-DK" smtClean="0"/>
              <a:pPr/>
              <a:t>23-04-2020</a:t>
            </a:fld>
            <a:endParaRPr lang="en-GB" dirty="0"/>
          </a:p>
        </p:txBody>
      </p:sp>
      <p:sp>
        <p:nvSpPr>
          <p:cNvPr id="5" name="Slide Number Placeholder 4">
            <a:extLst>
              <a:ext uri="{FF2B5EF4-FFF2-40B4-BE49-F238E27FC236}">
                <a16:creationId xmlns:a16="http://schemas.microsoft.com/office/drawing/2014/main" id="{C609AF1D-9776-4D46-A2B3-4F498A05A665}"/>
              </a:ext>
            </a:extLst>
          </p:cNvPr>
          <p:cNvSpPr>
            <a:spLocks noGrp="1"/>
          </p:cNvSpPr>
          <p:nvPr>
            <p:ph type="sldNum" sz="quarter" idx="4"/>
          </p:nvPr>
        </p:nvSpPr>
        <p:spPr/>
        <p:txBody>
          <a:bodyPr/>
          <a:lstStyle/>
          <a:p>
            <a:fld id="{45D37B1E-C366-494F-A587-962AD9AABC83}" type="slidenum">
              <a:rPr lang="en-GB" smtClean="0"/>
              <a:pPr/>
              <a:t>4</a:t>
            </a:fld>
            <a:endParaRPr lang="en-GB" dirty="0"/>
          </a:p>
        </p:txBody>
      </p:sp>
      <p:pic>
        <p:nvPicPr>
          <p:cNvPr id="8" name="Grafik 7" descr="Ein Bild, das Person, drinnen, haltend, Frau enthält.&#10;&#10;Automatisch generierte Beschreibung">
            <a:extLst>
              <a:ext uri="{FF2B5EF4-FFF2-40B4-BE49-F238E27FC236}">
                <a16:creationId xmlns:a16="http://schemas.microsoft.com/office/drawing/2014/main" id="{24538705-0BEB-F440-9636-E744ECB0E73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831105" y="2742114"/>
            <a:ext cx="4703545" cy="3139105"/>
          </a:xfrm>
          <a:prstGeom prst="rect">
            <a:avLst/>
          </a:prstGeom>
        </p:spPr>
      </p:pic>
    </p:spTree>
    <p:extLst>
      <p:ext uri="{BB962C8B-B14F-4D97-AF65-F5344CB8AC3E}">
        <p14:creationId xmlns:p14="http://schemas.microsoft.com/office/powerpoint/2010/main" val="19756040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B267DA-8278-408C-B176-44454D03A24A}"/>
              </a:ext>
            </a:extLst>
          </p:cNvPr>
          <p:cNvSpPr>
            <a:spLocks noGrp="1"/>
          </p:cNvSpPr>
          <p:nvPr>
            <p:ph type="title"/>
          </p:nvPr>
        </p:nvSpPr>
        <p:spPr/>
        <p:txBody>
          <a:bodyPr/>
          <a:lstStyle/>
          <a:p>
            <a:r>
              <a:rPr lang="en-US" dirty="0"/>
              <a:t>2. Other glove use recommendations and options</a:t>
            </a:r>
          </a:p>
        </p:txBody>
      </p:sp>
      <p:sp>
        <p:nvSpPr>
          <p:cNvPr id="3" name="Content Placeholder 2">
            <a:extLst>
              <a:ext uri="{FF2B5EF4-FFF2-40B4-BE49-F238E27FC236}">
                <a16:creationId xmlns:a16="http://schemas.microsoft.com/office/drawing/2014/main" id="{EFC1161F-F773-4458-9C71-10F864B59928}"/>
              </a:ext>
            </a:extLst>
          </p:cNvPr>
          <p:cNvSpPr>
            <a:spLocks noGrp="1"/>
          </p:cNvSpPr>
          <p:nvPr>
            <p:ph sz="half" idx="1"/>
          </p:nvPr>
        </p:nvSpPr>
        <p:spPr>
          <a:xfrm>
            <a:off x="331201" y="1825625"/>
            <a:ext cx="5268322" cy="3943350"/>
          </a:xfrm>
        </p:spPr>
        <p:txBody>
          <a:bodyPr/>
          <a:lstStyle/>
          <a:p>
            <a:r>
              <a:rPr lang="en-US" dirty="0"/>
              <a:t>Employees with an open wound on their hand may benefit from the use of gloves to minimize the potential for COVID-19 infection and are encouraged to use gloves safely until the open wounds where the skin is not intact is healed.</a:t>
            </a:r>
          </a:p>
          <a:p>
            <a:endParaRPr lang="en-US" dirty="0"/>
          </a:p>
          <a:p>
            <a:r>
              <a:rPr lang="en-US" dirty="0"/>
              <a:t>Gloves will be provided for any employee who wants to use them, however it is important to understand and carefully consider the requirements, limitations and potential hazards associated with their long-term use.</a:t>
            </a:r>
          </a:p>
          <a:p>
            <a:endParaRPr lang="en-US" dirty="0"/>
          </a:p>
        </p:txBody>
      </p:sp>
      <p:sp>
        <p:nvSpPr>
          <p:cNvPr id="4" name="Date Placeholder 3">
            <a:extLst>
              <a:ext uri="{FF2B5EF4-FFF2-40B4-BE49-F238E27FC236}">
                <a16:creationId xmlns:a16="http://schemas.microsoft.com/office/drawing/2014/main" id="{5A1A2541-5CEF-4CED-8101-C35474339803}"/>
              </a:ext>
            </a:extLst>
          </p:cNvPr>
          <p:cNvSpPr>
            <a:spLocks noGrp="1"/>
          </p:cNvSpPr>
          <p:nvPr>
            <p:ph type="dt" sz="half" idx="2"/>
          </p:nvPr>
        </p:nvSpPr>
        <p:spPr/>
        <p:txBody>
          <a:bodyPr/>
          <a:lstStyle/>
          <a:p>
            <a:fld id="{484A80B5-B011-4E09-A387-4D7FC98CF63D}" type="datetime1">
              <a:rPr lang="da-DK" smtClean="0"/>
              <a:pPr/>
              <a:t>23-04-2020</a:t>
            </a:fld>
            <a:endParaRPr lang="en-GB" dirty="0"/>
          </a:p>
        </p:txBody>
      </p:sp>
      <p:sp>
        <p:nvSpPr>
          <p:cNvPr id="5" name="Slide Number Placeholder 4">
            <a:extLst>
              <a:ext uri="{FF2B5EF4-FFF2-40B4-BE49-F238E27FC236}">
                <a16:creationId xmlns:a16="http://schemas.microsoft.com/office/drawing/2014/main" id="{C609AF1D-9776-4D46-A2B3-4F498A05A665}"/>
              </a:ext>
            </a:extLst>
          </p:cNvPr>
          <p:cNvSpPr>
            <a:spLocks noGrp="1"/>
          </p:cNvSpPr>
          <p:nvPr>
            <p:ph type="sldNum" sz="quarter" idx="4"/>
          </p:nvPr>
        </p:nvSpPr>
        <p:spPr/>
        <p:txBody>
          <a:bodyPr/>
          <a:lstStyle/>
          <a:p>
            <a:fld id="{45D37B1E-C366-494F-A587-962AD9AABC83}" type="slidenum">
              <a:rPr lang="en-GB" smtClean="0"/>
              <a:pPr/>
              <a:t>5</a:t>
            </a:fld>
            <a:endParaRPr lang="en-GB" dirty="0"/>
          </a:p>
        </p:txBody>
      </p:sp>
      <p:pic>
        <p:nvPicPr>
          <p:cNvPr id="8" name="Grafik 7">
            <a:extLst>
              <a:ext uri="{FF2B5EF4-FFF2-40B4-BE49-F238E27FC236}">
                <a16:creationId xmlns:a16="http://schemas.microsoft.com/office/drawing/2014/main" id="{3DEFEA54-930B-454D-B1C7-6C460462494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831105" y="2742113"/>
            <a:ext cx="4703545" cy="3139105"/>
          </a:xfrm>
          <a:prstGeom prst="rect">
            <a:avLst/>
          </a:prstGeom>
        </p:spPr>
      </p:pic>
    </p:spTree>
    <p:extLst>
      <p:ext uri="{BB962C8B-B14F-4D97-AF65-F5344CB8AC3E}">
        <p14:creationId xmlns:p14="http://schemas.microsoft.com/office/powerpoint/2010/main" val="37087456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B267DA-8278-408C-B176-44454D03A24A}"/>
              </a:ext>
            </a:extLst>
          </p:cNvPr>
          <p:cNvSpPr>
            <a:spLocks noGrp="1"/>
          </p:cNvSpPr>
          <p:nvPr>
            <p:ph type="title"/>
          </p:nvPr>
        </p:nvSpPr>
        <p:spPr/>
        <p:txBody>
          <a:bodyPr/>
          <a:lstStyle/>
          <a:p>
            <a:r>
              <a:rPr lang="en-US" dirty="0"/>
              <a:t>3. Proper glove use</a:t>
            </a:r>
          </a:p>
        </p:txBody>
      </p:sp>
      <p:sp>
        <p:nvSpPr>
          <p:cNvPr id="3" name="Content Placeholder 2">
            <a:extLst>
              <a:ext uri="{FF2B5EF4-FFF2-40B4-BE49-F238E27FC236}">
                <a16:creationId xmlns:a16="http://schemas.microsoft.com/office/drawing/2014/main" id="{EFC1161F-F773-4458-9C71-10F864B59928}"/>
              </a:ext>
            </a:extLst>
          </p:cNvPr>
          <p:cNvSpPr>
            <a:spLocks noGrp="1"/>
          </p:cNvSpPr>
          <p:nvPr>
            <p:ph sz="half" idx="1"/>
          </p:nvPr>
        </p:nvSpPr>
        <p:spPr>
          <a:xfrm>
            <a:off x="331201" y="1825625"/>
            <a:ext cx="5268322" cy="3943350"/>
          </a:xfrm>
        </p:spPr>
        <p:txBody>
          <a:bodyPr/>
          <a:lstStyle/>
          <a:p>
            <a:r>
              <a:rPr lang="en-US" dirty="0"/>
              <a:t>Make sure you have the proper size of gloves for your hands.</a:t>
            </a:r>
          </a:p>
          <a:p>
            <a:endParaRPr lang="en-US" dirty="0"/>
          </a:p>
          <a:p>
            <a:r>
              <a:rPr lang="en-US" dirty="0"/>
              <a:t>Gloves that are too large may present workplace hazards and difficulty when completing tasks.</a:t>
            </a:r>
          </a:p>
          <a:p>
            <a:endParaRPr lang="en-US" dirty="0"/>
          </a:p>
          <a:p>
            <a:r>
              <a:rPr lang="en-US" dirty="0"/>
              <a:t>Gloves that are too tight can cause irritation to the skin, restrict blood flow to the hands and are more easily ripped or punctured.</a:t>
            </a:r>
          </a:p>
          <a:p>
            <a:endParaRPr lang="en-US" dirty="0"/>
          </a:p>
        </p:txBody>
      </p:sp>
      <p:sp>
        <p:nvSpPr>
          <p:cNvPr id="4" name="Date Placeholder 3">
            <a:extLst>
              <a:ext uri="{FF2B5EF4-FFF2-40B4-BE49-F238E27FC236}">
                <a16:creationId xmlns:a16="http://schemas.microsoft.com/office/drawing/2014/main" id="{5A1A2541-5CEF-4CED-8101-C35474339803}"/>
              </a:ext>
            </a:extLst>
          </p:cNvPr>
          <p:cNvSpPr>
            <a:spLocks noGrp="1"/>
          </p:cNvSpPr>
          <p:nvPr>
            <p:ph type="dt" sz="half" idx="2"/>
          </p:nvPr>
        </p:nvSpPr>
        <p:spPr/>
        <p:txBody>
          <a:bodyPr/>
          <a:lstStyle/>
          <a:p>
            <a:fld id="{484A80B5-B011-4E09-A387-4D7FC98CF63D}" type="datetime1">
              <a:rPr lang="da-DK" smtClean="0"/>
              <a:pPr/>
              <a:t>23-04-2020</a:t>
            </a:fld>
            <a:endParaRPr lang="en-GB" dirty="0"/>
          </a:p>
        </p:txBody>
      </p:sp>
      <p:sp>
        <p:nvSpPr>
          <p:cNvPr id="5" name="Slide Number Placeholder 4">
            <a:extLst>
              <a:ext uri="{FF2B5EF4-FFF2-40B4-BE49-F238E27FC236}">
                <a16:creationId xmlns:a16="http://schemas.microsoft.com/office/drawing/2014/main" id="{C609AF1D-9776-4D46-A2B3-4F498A05A665}"/>
              </a:ext>
            </a:extLst>
          </p:cNvPr>
          <p:cNvSpPr>
            <a:spLocks noGrp="1"/>
          </p:cNvSpPr>
          <p:nvPr>
            <p:ph type="sldNum" sz="quarter" idx="4"/>
          </p:nvPr>
        </p:nvSpPr>
        <p:spPr/>
        <p:txBody>
          <a:bodyPr/>
          <a:lstStyle/>
          <a:p>
            <a:fld id="{45D37B1E-C366-494F-A587-962AD9AABC83}" type="slidenum">
              <a:rPr lang="en-GB" smtClean="0"/>
              <a:pPr/>
              <a:t>6</a:t>
            </a:fld>
            <a:endParaRPr lang="en-GB" dirty="0"/>
          </a:p>
        </p:txBody>
      </p:sp>
      <p:pic>
        <p:nvPicPr>
          <p:cNvPr id="7" name="Grafik 6" descr="Ein Bild, das Person, haltend, tragen, angezogen enthält.&#10;&#10;Automatisch generierte Beschreibung">
            <a:extLst>
              <a:ext uri="{FF2B5EF4-FFF2-40B4-BE49-F238E27FC236}">
                <a16:creationId xmlns:a16="http://schemas.microsoft.com/office/drawing/2014/main" id="{A5E75C0D-B5C9-DA48-9D1B-AC3948513A1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831104" y="2742113"/>
            <a:ext cx="4703545" cy="3139105"/>
          </a:xfrm>
          <a:prstGeom prst="rect">
            <a:avLst/>
          </a:prstGeom>
        </p:spPr>
      </p:pic>
    </p:spTree>
    <p:extLst>
      <p:ext uri="{BB962C8B-B14F-4D97-AF65-F5344CB8AC3E}">
        <p14:creationId xmlns:p14="http://schemas.microsoft.com/office/powerpoint/2010/main" val="19320793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B267DA-8278-408C-B176-44454D03A24A}"/>
              </a:ext>
            </a:extLst>
          </p:cNvPr>
          <p:cNvSpPr>
            <a:spLocks noGrp="1"/>
          </p:cNvSpPr>
          <p:nvPr>
            <p:ph type="title"/>
          </p:nvPr>
        </p:nvSpPr>
        <p:spPr/>
        <p:txBody>
          <a:bodyPr/>
          <a:lstStyle/>
          <a:p>
            <a:r>
              <a:rPr lang="en-US" dirty="0"/>
              <a:t>4. Remove jewelry before using gloves</a:t>
            </a:r>
          </a:p>
        </p:txBody>
      </p:sp>
      <p:sp>
        <p:nvSpPr>
          <p:cNvPr id="3" name="Content Placeholder 2">
            <a:extLst>
              <a:ext uri="{FF2B5EF4-FFF2-40B4-BE49-F238E27FC236}">
                <a16:creationId xmlns:a16="http://schemas.microsoft.com/office/drawing/2014/main" id="{EFC1161F-F773-4458-9C71-10F864B59928}"/>
              </a:ext>
            </a:extLst>
          </p:cNvPr>
          <p:cNvSpPr>
            <a:spLocks noGrp="1"/>
          </p:cNvSpPr>
          <p:nvPr>
            <p:ph sz="half" idx="1"/>
          </p:nvPr>
        </p:nvSpPr>
        <p:spPr>
          <a:xfrm>
            <a:off x="331201" y="1825625"/>
            <a:ext cx="5268322" cy="3943350"/>
          </a:xfrm>
        </p:spPr>
        <p:txBody>
          <a:bodyPr/>
          <a:lstStyle/>
          <a:p>
            <a:r>
              <a:rPr lang="en-US" dirty="0"/>
              <a:t>Remove and securely store rings or other jewelry on your hands or wrists before washing your hands to prepare for glove use.</a:t>
            </a:r>
          </a:p>
          <a:p>
            <a:endParaRPr lang="en-US" dirty="0"/>
          </a:p>
          <a:p>
            <a:r>
              <a:rPr lang="en-US" dirty="0"/>
              <a:t>Keep in mind that jewelry can cause the gloves to tear or puncture, and can present other hazards in the work environment.</a:t>
            </a:r>
          </a:p>
          <a:p>
            <a:endParaRPr lang="en-US" dirty="0"/>
          </a:p>
        </p:txBody>
      </p:sp>
      <p:sp>
        <p:nvSpPr>
          <p:cNvPr id="4" name="Date Placeholder 3">
            <a:extLst>
              <a:ext uri="{FF2B5EF4-FFF2-40B4-BE49-F238E27FC236}">
                <a16:creationId xmlns:a16="http://schemas.microsoft.com/office/drawing/2014/main" id="{5A1A2541-5CEF-4CED-8101-C35474339803}"/>
              </a:ext>
            </a:extLst>
          </p:cNvPr>
          <p:cNvSpPr>
            <a:spLocks noGrp="1"/>
          </p:cNvSpPr>
          <p:nvPr>
            <p:ph type="dt" sz="half" idx="2"/>
          </p:nvPr>
        </p:nvSpPr>
        <p:spPr/>
        <p:txBody>
          <a:bodyPr/>
          <a:lstStyle/>
          <a:p>
            <a:fld id="{484A80B5-B011-4E09-A387-4D7FC98CF63D}" type="datetime1">
              <a:rPr lang="da-DK" smtClean="0"/>
              <a:pPr/>
              <a:t>23-04-2020</a:t>
            </a:fld>
            <a:endParaRPr lang="en-GB" dirty="0"/>
          </a:p>
        </p:txBody>
      </p:sp>
      <p:sp>
        <p:nvSpPr>
          <p:cNvPr id="5" name="Slide Number Placeholder 4">
            <a:extLst>
              <a:ext uri="{FF2B5EF4-FFF2-40B4-BE49-F238E27FC236}">
                <a16:creationId xmlns:a16="http://schemas.microsoft.com/office/drawing/2014/main" id="{C609AF1D-9776-4D46-A2B3-4F498A05A665}"/>
              </a:ext>
            </a:extLst>
          </p:cNvPr>
          <p:cNvSpPr>
            <a:spLocks noGrp="1"/>
          </p:cNvSpPr>
          <p:nvPr>
            <p:ph type="sldNum" sz="quarter" idx="4"/>
          </p:nvPr>
        </p:nvSpPr>
        <p:spPr/>
        <p:txBody>
          <a:bodyPr/>
          <a:lstStyle/>
          <a:p>
            <a:fld id="{45D37B1E-C366-494F-A587-962AD9AABC83}" type="slidenum">
              <a:rPr lang="en-GB" smtClean="0"/>
              <a:pPr/>
              <a:t>7</a:t>
            </a:fld>
            <a:endParaRPr lang="en-GB" dirty="0"/>
          </a:p>
        </p:txBody>
      </p:sp>
      <p:pic>
        <p:nvPicPr>
          <p:cNvPr id="7" name="Grafik 6" descr="Ein Bild, das Essen enthält.&#10;&#10;Automatisch generierte Beschreibung">
            <a:extLst>
              <a:ext uri="{FF2B5EF4-FFF2-40B4-BE49-F238E27FC236}">
                <a16:creationId xmlns:a16="http://schemas.microsoft.com/office/drawing/2014/main" id="{CC90C1E0-0447-3645-9C9A-7AA6BBED9A35}"/>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831104" y="2742114"/>
            <a:ext cx="4703545" cy="3139105"/>
          </a:xfrm>
          <a:prstGeom prst="rect">
            <a:avLst/>
          </a:prstGeom>
        </p:spPr>
      </p:pic>
    </p:spTree>
    <p:extLst>
      <p:ext uri="{BB962C8B-B14F-4D97-AF65-F5344CB8AC3E}">
        <p14:creationId xmlns:p14="http://schemas.microsoft.com/office/powerpoint/2010/main" val="16668112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B267DA-8278-408C-B176-44454D03A24A}"/>
              </a:ext>
            </a:extLst>
          </p:cNvPr>
          <p:cNvSpPr>
            <a:spLocks noGrp="1"/>
          </p:cNvSpPr>
          <p:nvPr>
            <p:ph type="title"/>
          </p:nvPr>
        </p:nvSpPr>
        <p:spPr/>
        <p:txBody>
          <a:bodyPr/>
          <a:lstStyle/>
          <a:p>
            <a:r>
              <a:rPr lang="en-US" dirty="0"/>
              <a:t>5. Clean hands before using gloves</a:t>
            </a:r>
          </a:p>
        </p:txBody>
      </p:sp>
      <p:sp>
        <p:nvSpPr>
          <p:cNvPr id="3" name="Content Placeholder 2">
            <a:extLst>
              <a:ext uri="{FF2B5EF4-FFF2-40B4-BE49-F238E27FC236}">
                <a16:creationId xmlns:a16="http://schemas.microsoft.com/office/drawing/2014/main" id="{EFC1161F-F773-4458-9C71-10F864B59928}"/>
              </a:ext>
            </a:extLst>
          </p:cNvPr>
          <p:cNvSpPr>
            <a:spLocks noGrp="1"/>
          </p:cNvSpPr>
          <p:nvPr>
            <p:ph sz="half" idx="1"/>
          </p:nvPr>
        </p:nvSpPr>
        <p:spPr>
          <a:xfrm>
            <a:off x="331201" y="1825625"/>
            <a:ext cx="5268322" cy="3943350"/>
          </a:xfrm>
        </p:spPr>
        <p:txBody>
          <a:bodyPr/>
          <a:lstStyle/>
          <a:p>
            <a:r>
              <a:rPr lang="en-US" dirty="0"/>
              <a:t>Wash your hands with soap and water properly before using gloves, and ensure your hands are thoroughly dried using a clean towel before putting the gloves on your hands.</a:t>
            </a:r>
          </a:p>
          <a:p>
            <a:endParaRPr lang="en-US" dirty="0"/>
          </a:p>
          <a:p>
            <a:r>
              <a:rPr lang="en-US" dirty="0"/>
              <a:t>Using soap and water to wash hands before wearing gloves is preferred to using hand sanitizer.</a:t>
            </a:r>
          </a:p>
          <a:p>
            <a:endParaRPr lang="en-US" dirty="0"/>
          </a:p>
        </p:txBody>
      </p:sp>
      <p:sp>
        <p:nvSpPr>
          <p:cNvPr id="4" name="Date Placeholder 3">
            <a:extLst>
              <a:ext uri="{FF2B5EF4-FFF2-40B4-BE49-F238E27FC236}">
                <a16:creationId xmlns:a16="http://schemas.microsoft.com/office/drawing/2014/main" id="{5A1A2541-5CEF-4CED-8101-C35474339803}"/>
              </a:ext>
            </a:extLst>
          </p:cNvPr>
          <p:cNvSpPr>
            <a:spLocks noGrp="1"/>
          </p:cNvSpPr>
          <p:nvPr>
            <p:ph type="dt" sz="half" idx="2"/>
          </p:nvPr>
        </p:nvSpPr>
        <p:spPr/>
        <p:txBody>
          <a:bodyPr/>
          <a:lstStyle/>
          <a:p>
            <a:fld id="{484A80B5-B011-4E09-A387-4D7FC98CF63D}" type="datetime1">
              <a:rPr lang="da-DK" smtClean="0"/>
              <a:pPr/>
              <a:t>23-04-2020</a:t>
            </a:fld>
            <a:endParaRPr lang="en-GB" dirty="0"/>
          </a:p>
        </p:txBody>
      </p:sp>
      <p:sp>
        <p:nvSpPr>
          <p:cNvPr id="5" name="Slide Number Placeholder 4">
            <a:extLst>
              <a:ext uri="{FF2B5EF4-FFF2-40B4-BE49-F238E27FC236}">
                <a16:creationId xmlns:a16="http://schemas.microsoft.com/office/drawing/2014/main" id="{C609AF1D-9776-4D46-A2B3-4F498A05A665}"/>
              </a:ext>
            </a:extLst>
          </p:cNvPr>
          <p:cNvSpPr>
            <a:spLocks noGrp="1"/>
          </p:cNvSpPr>
          <p:nvPr>
            <p:ph type="sldNum" sz="quarter" idx="4"/>
          </p:nvPr>
        </p:nvSpPr>
        <p:spPr/>
        <p:txBody>
          <a:bodyPr/>
          <a:lstStyle/>
          <a:p>
            <a:fld id="{45D37B1E-C366-494F-A587-962AD9AABC83}" type="slidenum">
              <a:rPr lang="en-GB" smtClean="0"/>
              <a:pPr/>
              <a:t>8</a:t>
            </a:fld>
            <a:endParaRPr lang="en-GB" dirty="0"/>
          </a:p>
        </p:txBody>
      </p:sp>
      <p:pic>
        <p:nvPicPr>
          <p:cNvPr id="8" name="Grafik 7" descr="Ein Bild, das drinnen, Person, Ausguss, Tisch enthält.&#10;&#10;Automatisch generierte Beschreibung">
            <a:extLst>
              <a:ext uri="{FF2B5EF4-FFF2-40B4-BE49-F238E27FC236}">
                <a16:creationId xmlns:a16="http://schemas.microsoft.com/office/drawing/2014/main" id="{9A8BEEEB-F8FE-414A-9A60-BEB72A8A312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831105" y="2741352"/>
            <a:ext cx="4703545" cy="3139867"/>
          </a:xfrm>
          <a:prstGeom prst="rect">
            <a:avLst/>
          </a:prstGeom>
        </p:spPr>
      </p:pic>
    </p:spTree>
    <p:extLst>
      <p:ext uri="{BB962C8B-B14F-4D97-AF65-F5344CB8AC3E}">
        <p14:creationId xmlns:p14="http://schemas.microsoft.com/office/powerpoint/2010/main" val="3509370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371F4-A99C-4FC5-B258-800F2A79CFE5}"/>
              </a:ext>
            </a:extLst>
          </p:cNvPr>
          <p:cNvSpPr>
            <a:spLocks noGrp="1"/>
          </p:cNvSpPr>
          <p:nvPr>
            <p:ph type="title"/>
          </p:nvPr>
        </p:nvSpPr>
        <p:spPr/>
        <p:txBody>
          <a:bodyPr/>
          <a:lstStyle/>
          <a:p>
            <a:r>
              <a:rPr lang="en-US" dirty="0"/>
              <a:t>6. Putting gloves on</a:t>
            </a:r>
          </a:p>
        </p:txBody>
      </p:sp>
      <p:sp>
        <p:nvSpPr>
          <p:cNvPr id="4" name="Date Placeholder 3">
            <a:extLst>
              <a:ext uri="{FF2B5EF4-FFF2-40B4-BE49-F238E27FC236}">
                <a16:creationId xmlns:a16="http://schemas.microsoft.com/office/drawing/2014/main" id="{B9546EC5-0F20-4719-A00B-96AF2851DCE4}"/>
              </a:ext>
            </a:extLst>
          </p:cNvPr>
          <p:cNvSpPr>
            <a:spLocks noGrp="1"/>
          </p:cNvSpPr>
          <p:nvPr>
            <p:ph type="dt" sz="half" idx="2"/>
          </p:nvPr>
        </p:nvSpPr>
        <p:spPr/>
        <p:txBody>
          <a:bodyPr/>
          <a:lstStyle/>
          <a:p>
            <a:fld id="{484A80B5-B011-4E09-A387-4D7FC98CF63D}" type="datetime1">
              <a:rPr lang="da-DK" smtClean="0"/>
              <a:pPr/>
              <a:t>23-04-2020</a:t>
            </a:fld>
            <a:endParaRPr lang="en-GB" dirty="0"/>
          </a:p>
        </p:txBody>
      </p:sp>
      <p:sp>
        <p:nvSpPr>
          <p:cNvPr id="5" name="Slide Number Placeholder 4">
            <a:extLst>
              <a:ext uri="{FF2B5EF4-FFF2-40B4-BE49-F238E27FC236}">
                <a16:creationId xmlns:a16="http://schemas.microsoft.com/office/drawing/2014/main" id="{09F8353F-3B7A-423B-8060-E5CB6FA4584D}"/>
              </a:ext>
            </a:extLst>
          </p:cNvPr>
          <p:cNvSpPr>
            <a:spLocks noGrp="1"/>
          </p:cNvSpPr>
          <p:nvPr>
            <p:ph type="sldNum" sz="quarter" idx="4"/>
          </p:nvPr>
        </p:nvSpPr>
        <p:spPr/>
        <p:txBody>
          <a:bodyPr/>
          <a:lstStyle/>
          <a:p>
            <a:fld id="{45D37B1E-C366-494F-A587-962AD9AABC83}" type="slidenum">
              <a:rPr lang="en-GB" smtClean="0"/>
              <a:pPr/>
              <a:t>9</a:t>
            </a:fld>
            <a:endParaRPr lang="en-GB" dirty="0"/>
          </a:p>
        </p:txBody>
      </p:sp>
      <p:sp>
        <p:nvSpPr>
          <p:cNvPr id="12" name="Rechteck 11">
            <a:extLst>
              <a:ext uri="{FF2B5EF4-FFF2-40B4-BE49-F238E27FC236}">
                <a16:creationId xmlns:a16="http://schemas.microsoft.com/office/drawing/2014/main" id="{1B5146DE-0715-6F43-B91F-769754E457D9}"/>
              </a:ext>
            </a:extLst>
          </p:cNvPr>
          <p:cNvSpPr/>
          <p:nvPr/>
        </p:nvSpPr>
        <p:spPr>
          <a:xfrm>
            <a:off x="1496186" y="1557338"/>
            <a:ext cx="2515721" cy="43325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dirty="0" err="1"/>
          </a:p>
        </p:txBody>
      </p:sp>
      <p:sp>
        <p:nvSpPr>
          <p:cNvPr id="13" name="Rechteck 12">
            <a:extLst>
              <a:ext uri="{FF2B5EF4-FFF2-40B4-BE49-F238E27FC236}">
                <a16:creationId xmlns:a16="http://schemas.microsoft.com/office/drawing/2014/main" id="{A7578453-CA4B-E144-BAD1-EAF744569A05}"/>
              </a:ext>
            </a:extLst>
          </p:cNvPr>
          <p:cNvSpPr/>
          <p:nvPr/>
        </p:nvSpPr>
        <p:spPr>
          <a:xfrm>
            <a:off x="4392047" y="1557338"/>
            <a:ext cx="2573383" cy="43325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dirty="0" err="1"/>
          </a:p>
        </p:txBody>
      </p:sp>
      <p:sp>
        <p:nvSpPr>
          <p:cNvPr id="14" name="Rechteck 13">
            <a:extLst>
              <a:ext uri="{FF2B5EF4-FFF2-40B4-BE49-F238E27FC236}">
                <a16:creationId xmlns:a16="http://schemas.microsoft.com/office/drawing/2014/main" id="{AA0FE49F-F001-4D4F-92A7-E762851F2674}"/>
              </a:ext>
            </a:extLst>
          </p:cNvPr>
          <p:cNvSpPr/>
          <p:nvPr/>
        </p:nvSpPr>
        <p:spPr>
          <a:xfrm>
            <a:off x="7438601" y="1557336"/>
            <a:ext cx="2573383" cy="433259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dirty="0" err="1"/>
          </a:p>
        </p:txBody>
      </p:sp>
      <p:sp>
        <p:nvSpPr>
          <p:cNvPr id="9" name="Content Placeholder 2">
            <a:extLst>
              <a:ext uri="{FF2B5EF4-FFF2-40B4-BE49-F238E27FC236}">
                <a16:creationId xmlns:a16="http://schemas.microsoft.com/office/drawing/2014/main" id="{677AEED1-9F1A-4D3E-9C45-924AE3DE454D}"/>
              </a:ext>
            </a:extLst>
          </p:cNvPr>
          <p:cNvSpPr txBox="1">
            <a:spLocks/>
          </p:cNvSpPr>
          <p:nvPr/>
        </p:nvSpPr>
        <p:spPr>
          <a:xfrm>
            <a:off x="1788877" y="3852935"/>
            <a:ext cx="2056916" cy="663051"/>
          </a:xfrm>
          <a:prstGeom prst="rect">
            <a:avLst/>
          </a:prstGeom>
        </p:spPr>
        <p:txBody>
          <a:bodyPr vert="horz" lIns="0" tIns="0" rIns="0" bIns="0" rtlCol="0">
            <a:noAutofit/>
          </a:bodyPr>
          <a:lstStyle>
            <a:lvl1pPr marL="0" indent="0" algn="l" defTabSz="914400" rtl="0" eaLnBrk="1" latinLnBrk="0" hangingPunct="1">
              <a:lnSpc>
                <a:spcPct val="90000"/>
              </a:lnSpc>
              <a:spcBef>
                <a:spcPts val="600"/>
              </a:spcBef>
              <a:buClr>
                <a:schemeClr val="accent2"/>
              </a:buClr>
              <a:buFont typeface="Wingdings" panose="05000000000000000000" pitchFamily="2" charset="2"/>
              <a:buNone/>
              <a:defRPr sz="2000" kern="1200">
                <a:solidFill>
                  <a:schemeClr val="tx2"/>
                </a:solidFill>
                <a:latin typeface="+mn-lt"/>
                <a:ea typeface="+mn-ea"/>
                <a:cs typeface="+mn-cs"/>
              </a:defRPr>
            </a:lvl1pPr>
            <a:lvl2pPr marL="360000" indent="-180000" algn="l" defTabSz="914400" rtl="0" eaLnBrk="1" latinLnBrk="0" hangingPunct="1">
              <a:lnSpc>
                <a:spcPct val="90000"/>
              </a:lnSpc>
              <a:spcBef>
                <a:spcPts val="600"/>
              </a:spcBef>
              <a:buClr>
                <a:schemeClr val="accent2"/>
              </a:buClr>
              <a:buFont typeface="Wingdings" panose="05000000000000000000" pitchFamily="2" charset="2"/>
              <a:buChar char="§"/>
              <a:defRPr sz="1800" kern="1200" baseline="0">
                <a:solidFill>
                  <a:schemeClr val="tx2"/>
                </a:solidFill>
                <a:latin typeface="+mn-lt"/>
                <a:ea typeface="+mn-ea"/>
                <a:cs typeface="+mn-cs"/>
              </a:defRPr>
            </a:lvl2pPr>
            <a:lvl3pPr marL="540000" indent="-180000" algn="l" defTabSz="914400" rtl="0" eaLnBrk="1" latinLnBrk="0" hangingPunct="1">
              <a:lnSpc>
                <a:spcPct val="90000"/>
              </a:lnSpc>
              <a:spcBef>
                <a:spcPts val="600"/>
              </a:spcBef>
              <a:buClr>
                <a:schemeClr val="accent2"/>
              </a:buClr>
              <a:buFont typeface="Wingdings" panose="05000000000000000000" pitchFamily="2" charset="2"/>
              <a:buChar char="§"/>
              <a:defRPr sz="1600" kern="1200">
                <a:solidFill>
                  <a:schemeClr val="tx2"/>
                </a:solidFill>
                <a:latin typeface="+mn-lt"/>
                <a:ea typeface="+mn-ea"/>
                <a:cs typeface="+mn-cs"/>
              </a:defRPr>
            </a:lvl3pPr>
            <a:lvl4pPr marL="720000" indent="-180000" algn="l" defTabSz="914400" rtl="0" eaLnBrk="1" latinLnBrk="0" hangingPunct="1">
              <a:lnSpc>
                <a:spcPct val="90000"/>
              </a:lnSpc>
              <a:spcBef>
                <a:spcPts val="600"/>
              </a:spcBef>
              <a:buClr>
                <a:schemeClr val="accent2"/>
              </a:buClr>
              <a:buFont typeface="Wingdings" panose="05000000000000000000" pitchFamily="2" charset="2"/>
              <a:buChar char="§"/>
              <a:defRPr sz="1400" kern="1200">
                <a:solidFill>
                  <a:schemeClr val="tx2"/>
                </a:solidFill>
                <a:latin typeface="+mn-lt"/>
                <a:ea typeface="+mn-ea"/>
                <a:cs typeface="+mn-cs"/>
              </a:defRPr>
            </a:lvl4pPr>
            <a:lvl5pPr marL="720000" indent="-180000" algn="l" defTabSz="914400" rtl="0" eaLnBrk="1" latinLnBrk="0" hangingPunct="1">
              <a:lnSpc>
                <a:spcPct val="90000"/>
              </a:lnSpc>
              <a:spcBef>
                <a:spcPts val="600"/>
              </a:spcBef>
              <a:buClr>
                <a:schemeClr val="accent2"/>
              </a:buClr>
              <a:buFont typeface="Wingdings" panose="05000000000000000000" pitchFamily="2" charset="2"/>
              <a:buChar char="§"/>
              <a:defRPr sz="1400" kern="1200" baseline="0">
                <a:solidFill>
                  <a:schemeClr val="tx2"/>
                </a:solidFill>
                <a:latin typeface="+mn-lt"/>
                <a:ea typeface="+mn-ea"/>
                <a:cs typeface="+mn-cs"/>
              </a:defRPr>
            </a:lvl5pPr>
            <a:lvl6pPr marL="720000" indent="-180000" algn="l" defTabSz="914400" rtl="0" eaLnBrk="1" latinLnBrk="0" hangingPunct="1">
              <a:lnSpc>
                <a:spcPct val="90000"/>
              </a:lnSpc>
              <a:spcBef>
                <a:spcPts val="600"/>
              </a:spcBef>
              <a:buClr>
                <a:schemeClr val="accent2"/>
              </a:buClr>
              <a:buFont typeface="Wingdings" panose="05000000000000000000" pitchFamily="2" charset="2"/>
              <a:buChar char="§"/>
              <a:defRPr sz="1400" kern="1200" baseline="0">
                <a:solidFill>
                  <a:schemeClr val="tx2"/>
                </a:solidFill>
                <a:latin typeface="+mn-lt"/>
                <a:ea typeface="+mn-ea"/>
                <a:cs typeface="+mn-cs"/>
              </a:defRPr>
            </a:lvl6pPr>
            <a:lvl7pPr marL="720000" indent="-180000" algn="l" defTabSz="914400" rtl="0" eaLnBrk="1" latinLnBrk="0" hangingPunct="1">
              <a:lnSpc>
                <a:spcPct val="90000"/>
              </a:lnSpc>
              <a:spcBef>
                <a:spcPts val="600"/>
              </a:spcBef>
              <a:buClr>
                <a:schemeClr val="accent2"/>
              </a:buClr>
              <a:buFont typeface="Wingdings" panose="05000000000000000000" pitchFamily="2" charset="2"/>
              <a:buChar char="§"/>
              <a:defRPr sz="1400" kern="1200">
                <a:solidFill>
                  <a:schemeClr val="tx2"/>
                </a:solidFill>
                <a:latin typeface="+mn-lt"/>
                <a:ea typeface="+mn-ea"/>
                <a:cs typeface="+mn-cs"/>
              </a:defRPr>
            </a:lvl7pPr>
            <a:lvl8pPr marL="720000" indent="-180000" algn="l" defTabSz="914400" rtl="0" eaLnBrk="1" latinLnBrk="0" hangingPunct="1">
              <a:lnSpc>
                <a:spcPct val="90000"/>
              </a:lnSpc>
              <a:spcBef>
                <a:spcPts val="600"/>
              </a:spcBef>
              <a:buClr>
                <a:schemeClr val="accent2"/>
              </a:buClr>
              <a:buFont typeface="Wingdings" panose="05000000000000000000" pitchFamily="2" charset="2"/>
              <a:buChar char="§"/>
              <a:defRPr sz="1400" kern="1200">
                <a:solidFill>
                  <a:schemeClr val="tx2"/>
                </a:solidFill>
                <a:latin typeface="+mn-lt"/>
                <a:ea typeface="+mn-ea"/>
                <a:cs typeface="+mn-cs"/>
              </a:defRPr>
            </a:lvl8pPr>
            <a:lvl9pPr marL="720000" indent="-180000" algn="l" defTabSz="914400" rtl="0" eaLnBrk="1" latinLnBrk="0" hangingPunct="1">
              <a:lnSpc>
                <a:spcPct val="90000"/>
              </a:lnSpc>
              <a:spcBef>
                <a:spcPts val="600"/>
              </a:spcBef>
              <a:buClr>
                <a:schemeClr val="accent2"/>
              </a:buClr>
              <a:buFont typeface="Wingdings" panose="05000000000000000000" pitchFamily="2" charset="2"/>
              <a:buChar char="§"/>
              <a:defRPr sz="1400" kern="1200">
                <a:solidFill>
                  <a:schemeClr val="tx2"/>
                </a:solidFill>
                <a:latin typeface="+mn-lt"/>
                <a:ea typeface="+mn-ea"/>
                <a:cs typeface="+mn-cs"/>
              </a:defRPr>
            </a:lvl9pPr>
          </a:lstStyle>
          <a:p>
            <a:r>
              <a:rPr lang="en-US" sz="1800" dirty="0">
                <a:solidFill>
                  <a:schemeClr val="bg1"/>
                </a:solidFill>
              </a:rPr>
              <a:t>Roll up the open end of each glove and place the first glove on your dominant hand.</a:t>
            </a:r>
          </a:p>
          <a:p>
            <a:endParaRPr lang="en-US" sz="1800" dirty="0"/>
          </a:p>
          <a:p>
            <a:endParaRPr lang="en-US" sz="1800" dirty="0"/>
          </a:p>
          <a:p>
            <a:endParaRPr lang="en-US" sz="1800" dirty="0"/>
          </a:p>
          <a:p>
            <a:endParaRPr lang="en-US" dirty="0"/>
          </a:p>
          <a:p>
            <a:endParaRPr lang="en-US" dirty="0"/>
          </a:p>
          <a:p>
            <a:endParaRPr lang="en-US" dirty="0"/>
          </a:p>
          <a:p>
            <a:endParaRPr lang="en-US" dirty="0"/>
          </a:p>
        </p:txBody>
      </p:sp>
      <p:sp>
        <p:nvSpPr>
          <p:cNvPr id="11" name="Content Placeholder 2">
            <a:extLst>
              <a:ext uri="{FF2B5EF4-FFF2-40B4-BE49-F238E27FC236}">
                <a16:creationId xmlns:a16="http://schemas.microsoft.com/office/drawing/2014/main" id="{93E27241-CD62-4DAA-986B-AB6CBABD0259}"/>
              </a:ext>
            </a:extLst>
          </p:cNvPr>
          <p:cNvSpPr txBox="1">
            <a:spLocks/>
          </p:cNvSpPr>
          <p:nvPr/>
        </p:nvSpPr>
        <p:spPr>
          <a:xfrm>
            <a:off x="7716154" y="3875112"/>
            <a:ext cx="2018274" cy="1675106"/>
          </a:xfrm>
          <a:prstGeom prst="rect">
            <a:avLst/>
          </a:prstGeom>
        </p:spPr>
        <p:txBody>
          <a:bodyPr vert="horz" lIns="0" tIns="0" rIns="0" bIns="0" rtlCol="0">
            <a:noAutofit/>
          </a:bodyPr>
          <a:lstStyle>
            <a:lvl1pPr marL="0" indent="0" algn="l" defTabSz="914400" rtl="0" eaLnBrk="1" latinLnBrk="0" hangingPunct="1">
              <a:lnSpc>
                <a:spcPct val="90000"/>
              </a:lnSpc>
              <a:spcBef>
                <a:spcPts val="600"/>
              </a:spcBef>
              <a:buClr>
                <a:schemeClr val="accent2"/>
              </a:buClr>
              <a:buFont typeface="Wingdings" panose="05000000000000000000" pitchFamily="2" charset="2"/>
              <a:buNone/>
              <a:defRPr sz="2000" kern="1200">
                <a:solidFill>
                  <a:schemeClr val="tx2"/>
                </a:solidFill>
                <a:latin typeface="+mn-lt"/>
                <a:ea typeface="+mn-ea"/>
                <a:cs typeface="+mn-cs"/>
              </a:defRPr>
            </a:lvl1pPr>
            <a:lvl2pPr marL="360000" indent="-180000" algn="l" defTabSz="914400" rtl="0" eaLnBrk="1" latinLnBrk="0" hangingPunct="1">
              <a:lnSpc>
                <a:spcPct val="90000"/>
              </a:lnSpc>
              <a:spcBef>
                <a:spcPts val="600"/>
              </a:spcBef>
              <a:buClr>
                <a:schemeClr val="accent2"/>
              </a:buClr>
              <a:buFont typeface="Wingdings" panose="05000000000000000000" pitchFamily="2" charset="2"/>
              <a:buChar char="§"/>
              <a:defRPr sz="1800" kern="1200" baseline="0">
                <a:solidFill>
                  <a:schemeClr val="tx2"/>
                </a:solidFill>
                <a:latin typeface="+mn-lt"/>
                <a:ea typeface="+mn-ea"/>
                <a:cs typeface="+mn-cs"/>
              </a:defRPr>
            </a:lvl2pPr>
            <a:lvl3pPr marL="540000" indent="-180000" algn="l" defTabSz="914400" rtl="0" eaLnBrk="1" latinLnBrk="0" hangingPunct="1">
              <a:lnSpc>
                <a:spcPct val="90000"/>
              </a:lnSpc>
              <a:spcBef>
                <a:spcPts val="600"/>
              </a:spcBef>
              <a:buClr>
                <a:schemeClr val="accent2"/>
              </a:buClr>
              <a:buFont typeface="Wingdings" panose="05000000000000000000" pitchFamily="2" charset="2"/>
              <a:buChar char="§"/>
              <a:defRPr sz="1600" kern="1200">
                <a:solidFill>
                  <a:schemeClr val="tx2"/>
                </a:solidFill>
                <a:latin typeface="+mn-lt"/>
                <a:ea typeface="+mn-ea"/>
                <a:cs typeface="+mn-cs"/>
              </a:defRPr>
            </a:lvl3pPr>
            <a:lvl4pPr marL="720000" indent="-180000" algn="l" defTabSz="914400" rtl="0" eaLnBrk="1" latinLnBrk="0" hangingPunct="1">
              <a:lnSpc>
                <a:spcPct val="90000"/>
              </a:lnSpc>
              <a:spcBef>
                <a:spcPts val="600"/>
              </a:spcBef>
              <a:buClr>
                <a:schemeClr val="accent2"/>
              </a:buClr>
              <a:buFont typeface="Wingdings" panose="05000000000000000000" pitchFamily="2" charset="2"/>
              <a:buChar char="§"/>
              <a:defRPr sz="1400" kern="1200">
                <a:solidFill>
                  <a:schemeClr val="tx2"/>
                </a:solidFill>
                <a:latin typeface="+mn-lt"/>
                <a:ea typeface="+mn-ea"/>
                <a:cs typeface="+mn-cs"/>
              </a:defRPr>
            </a:lvl4pPr>
            <a:lvl5pPr marL="720000" indent="-180000" algn="l" defTabSz="914400" rtl="0" eaLnBrk="1" latinLnBrk="0" hangingPunct="1">
              <a:lnSpc>
                <a:spcPct val="90000"/>
              </a:lnSpc>
              <a:spcBef>
                <a:spcPts val="600"/>
              </a:spcBef>
              <a:buClr>
                <a:schemeClr val="accent2"/>
              </a:buClr>
              <a:buFont typeface="Wingdings" panose="05000000000000000000" pitchFamily="2" charset="2"/>
              <a:buChar char="§"/>
              <a:defRPr sz="1400" kern="1200" baseline="0">
                <a:solidFill>
                  <a:schemeClr val="tx2"/>
                </a:solidFill>
                <a:latin typeface="+mn-lt"/>
                <a:ea typeface="+mn-ea"/>
                <a:cs typeface="+mn-cs"/>
              </a:defRPr>
            </a:lvl5pPr>
            <a:lvl6pPr marL="720000" indent="-180000" algn="l" defTabSz="914400" rtl="0" eaLnBrk="1" latinLnBrk="0" hangingPunct="1">
              <a:lnSpc>
                <a:spcPct val="90000"/>
              </a:lnSpc>
              <a:spcBef>
                <a:spcPts val="600"/>
              </a:spcBef>
              <a:buClr>
                <a:schemeClr val="accent2"/>
              </a:buClr>
              <a:buFont typeface="Wingdings" panose="05000000000000000000" pitchFamily="2" charset="2"/>
              <a:buChar char="§"/>
              <a:defRPr sz="1400" kern="1200" baseline="0">
                <a:solidFill>
                  <a:schemeClr val="tx2"/>
                </a:solidFill>
                <a:latin typeface="+mn-lt"/>
                <a:ea typeface="+mn-ea"/>
                <a:cs typeface="+mn-cs"/>
              </a:defRPr>
            </a:lvl6pPr>
            <a:lvl7pPr marL="720000" indent="-180000" algn="l" defTabSz="914400" rtl="0" eaLnBrk="1" latinLnBrk="0" hangingPunct="1">
              <a:lnSpc>
                <a:spcPct val="90000"/>
              </a:lnSpc>
              <a:spcBef>
                <a:spcPts val="600"/>
              </a:spcBef>
              <a:buClr>
                <a:schemeClr val="accent2"/>
              </a:buClr>
              <a:buFont typeface="Wingdings" panose="05000000000000000000" pitchFamily="2" charset="2"/>
              <a:buChar char="§"/>
              <a:defRPr sz="1400" kern="1200">
                <a:solidFill>
                  <a:schemeClr val="tx2"/>
                </a:solidFill>
                <a:latin typeface="+mn-lt"/>
                <a:ea typeface="+mn-ea"/>
                <a:cs typeface="+mn-cs"/>
              </a:defRPr>
            </a:lvl7pPr>
            <a:lvl8pPr marL="720000" indent="-180000" algn="l" defTabSz="914400" rtl="0" eaLnBrk="1" latinLnBrk="0" hangingPunct="1">
              <a:lnSpc>
                <a:spcPct val="90000"/>
              </a:lnSpc>
              <a:spcBef>
                <a:spcPts val="600"/>
              </a:spcBef>
              <a:buClr>
                <a:schemeClr val="accent2"/>
              </a:buClr>
              <a:buFont typeface="Wingdings" panose="05000000000000000000" pitchFamily="2" charset="2"/>
              <a:buChar char="§"/>
              <a:defRPr sz="1400" kern="1200">
                <a:solidFill>
                  <a:schemeClr val="tx2"/>
                </a:solidFill>
                <a:latin typeface="+mn-lt"/>
                <a:ea typeface="+mn-ea"/>
                <a:cs typeface="+mn-cs"/>
              </a:defRPr>
            </a:lvl8pPr>
            <a:lvl9pPr marL="720000" indent="-180000" algn="l" defTabSz="914400" rtl="0" eaLnBrk="1" latinLnBrk="0" hangingPunct="1">
              <a:lnSpc>
                <a:spcPct val="90000"/>
              </a:lnSpc>
              <a:spcBef>
                <a:spcPts val="600"/>
              </a:spcBef>
              <a:buClr>
                <a:schemeClr val="accent2"/>
              </a:buClr>
              <a:buFont typeface="Wingdings" panose="05000000000000000000" pitchFamily="2" charset="2"/>
              <a:buChar char="§"/>
              <a:defRPr sz="1400" kern="1200">
                <a:solidFill>
                  <a:schemeClr val="tx2"/>
                </a:solidFill>
                <a:latin typeface="+mn-lt"/>
                <a:ea typeface="+mn-ea"/>
                <a:cs typeface="+mn-cs"/>
              </a:defRPr>
            </a:lvl9pPr>
          </a:lstStyle>
          <a:p>
            <a:r>
              <a:rPr lang="en-US" sz="1800" dirty="0">
                <a:solidFill>
                  <a:schemeClr val="bg1"/>
                </a:solidFill>
              </a:rPr>
              <a:t>Visually check your gloves for tears or punctures.</a:t>
            </a:r>
            <a:r>
              <a:rPr lang="en-US" sz="1800" dirty="0"/>
              <a:t>.</a:t>
            </a:r>
          </a:p>
        </p:txBody>
      </p:sp>
      <p:pic>
        <p:nvPicPr>
          <p:cNvPr id="8" name="Picture 7">
            <a:extLst>
              <a:ext uri="{FF2B5EF4-FFF2-40B4-BE49-F238E27FC236}">
                <a16:creationId xmlns:a16="http://schemas.microsoft.com/office/drawing/2014/main" id="{14D47700-7C2A-41C9-A2EE-49808FBA9DD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289779" y="2271868"/>
            <a:ext cx="814783" cy="1313301"/>
          </a:xfrm>
          <a:prstGeom prst="rect">
            <a:avLst/>
          </a:prstGeom>
          <a:effectLst>
            <a:outerShdw blurRad="50800" dist="38100" dir="2700000" algn="tl" rotWithShape="0">
              <a:prstClr val="black">
                <a:alpha val="40000"/>
              </a:prstClr>
            </a:outerShdw>
          </a:effectLst>
        </p:spPr>
      </p:pic>
      <p:pic>
        <p:nvPicPr>
          <p:cNvPr id="6" name="Picture 5">
            <a:extLst>
              <a:ext uri="{FF2B5EF4-FFF2-40B4-BE49-F238E27FC236}">
                <a16:creationId xmlns:a16="http://schemas.microsoft.com/office/drawing/2014/main" id="{5D4C0AD5-FEC3-4B7C-A818-674BC55B063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764232" y="2269714"/>
            <a:ext cx="2018273" cy="1306628"/>
          </a:xfrm>
          <a:prstGeom prst="rect">
            <a:avLst/>
          </a:prstGeom>
          <a:effectLst>
            <a:outerShdw blurRad="50800" dist="38100" dir="2700000" algn="tl" rotWithShape="0">
              <a:prstClr val="black">
                <a:alpha val="40000"/>
              </a:prstClr>
            </a:outerShdw>
          </a:effectLst>
        </p:spPr>
      </p:pic>
      <p:pic>
        <p:nvPicPr>
          <p:cNvPr id="7" name="Picture 6">
            <a:extLst>
              <a:ext uri="{FF2B5EF4-FFF2-40B4-BE49-F238E27FC236}">
                <a16:creationId xmlns:a16="http://schemas.microsoft.com/office/drawing/2014/main" id="{356FAAF1-F3C1-43DE-B7B3-A4BB04801E5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611471" y="2330142"/>
            <a:ext cx="2134537" cy="1304782"/>
          </a:xfrm>
          <a:prstGeom prst="rect">
            <a:avLst/>
          </a:prstGeom>
          <a:effectLst>
            <a:outerShdw blurRad="50800" dist="38100" dir="2700000" algn="tl" rotWithShape="0">
              <a:prstClr val="black">
                <a:alpha val="40000"/>
              </a:prstClr>
            </a:outerShdw>
          </a:effectLst>
        </p:spPr>
      </p:pic>
      <p:sp>
        <p:nvSpPr>
          <p:cNvPr id="17" name="Oval 16">
            <a:extLst>
              <a:ext uri="{FF2B5EF4-FFF2-40B4-BE49-F238E27FC236}">
                <a16:creationId xmlns:a16="http://schemas.microsoft.com/office/drawing/2014/main" id="{E816BA80-2551-2C4C-AE0F-371FCCBEBB0D}"/>
              </a:ext>
            </a:extLst>
          </p:cNvPr>
          <p:cNvSpPr/>
          <p:nvPr/>
        </p:nvSpPr>
        <p:spPr>
          <a:xfrm>
            <a:off x="5347601" y="1225323"/>
            <a:ext cx="662274" cy="664027"/>
          </a:xfrm>
          <a:prstGeom prst="ellipse">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de-DE" sz="3000" dirty="0">
                <a:solidFill>
                  <a:schemeClr val="bg1"/>
                </a:solidFill>
              </a:rPr>
              <a:t>2</a:t>
            </a:r>
          </a:p>
        </p:txBody>
      </p:sp>
      <p:sp>
        <p:nvSpPr>
          <p:cNvPr id="19" name="Oval 18">
            <a:extLst>
              <a:ext uri="{FF2B5EF4-FFF2-40B4-BE49-F238E27FC236}">
                <a16:creationId xmlns:a16="http://schemas.microsoft.com/office/drawing/2014/main" id="{B0077B4E-807C-C944-96C4-02C62BEE8C17}"/>
              </a:ext>
            </a:extLst>
          </p:cNvPr>
          <p:cNvSpPr/>
          <p:nvPr/>
        </p:nvSpPr>
        <p:spPr>
          <a:xfrm>
            <a:off x="2422909" y="1234411"/>
            <a:ext cx="662274" cy="664027"/>
          </a:xfrm>
          <a:prstGeom prst="ellipse">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de-DE" sz="3000" dirty="0">
                <a:solidFill>
                  <a:schemeClr val="bg1"/>
                </a:solidFill>
              </a:rPr>
              <a:t>1</a:t>
            </a:r>
          </a:p>
        </p:txBody>
      </p:sp>
      <p:sp>
        <p:nvSpPr>
          <p:cNvPr id="20" name="Oval 19">
            <a:extLst>
              <a:ext uri="{FF2B5EF4-FFF2-40B4-BE49-F238E27FC236}">
                <a16:creationId xmlns:a16="http://schemas.microsoft.com/office/drawing/2014/main" id="{757E260C-5ACB-E648-BD35-CC18E919CEDA}"/>
              </a:ext>
            </a:extLst>
          </p:cNvPr>
          <p:cNvSpPr/>
          <p:nvPr/>
        </p:nvSpPr>
        <p:spPr>
          <a:xfrm>
            <a:off x="8394154" y="1224500"/>
            <a:ext cx="662274" cy="664027"/>
          </a:xfrm>
          <a:prstGeom prst="ellipse">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de-DE" sz="3000" dirty="0">
                <a:solidFill>
                  <a:schemeClr val="bg1"/>
                </a:solidFill>
              </a:rPr>
              <a:t>3</a:t>
            </a:r>
          </a:p>
        </p:txBody>
      </p:sp>
      <p:sp>
        <p:nvSpPr>
          <p:cNvPr id="21" name="Content Placeholder 2">
            <a:extLst>
              <a:ext uri="{FF2B5EF4-FFF2-40B4-BE49-F238E27FC236}">
                <a16:creationId xmlns:a16="http://schemas.microsoft.com/office/drawing/2014/main" id="{7F530CDD-B9D1-1648-91C1-235F3014B888}"/>
              </a:ext>
            </a:extLst>
          </p:cNvPr>
          <p:cNvSpPr txBox="1">
            <a:spLocks/>
          </p:cNvSpPr>
          <p:nvPr/>
        </p:nvSpPr>
        <p:spPr>
          <a:xfrm>
            <a:off x="4674759" y="3853239"/>
            <a:ext cx="1684838" cy="663051"/>
          </a:xfrm>
          <a:prstGeom prst="rect">
            <a:avLst/>
          </a:prstGeom>
        </p:spPr>
        <p:txBody>
          <a:bodyPr vert="horz" lIns="0" tIns="0" rIns="0" bIns="0" rtlCol="0">
            <a:noAutofit/>
          </a:bodyPr>
          <a:lstStyle>
            <a:lvl1pPr marL="0" indent="0" algn="l" defTabSz="914400" rtl="0" eaLnBrk="1" latinLnBrk="0" hangingPunct="1">
              <a:lnSpc>
                <a:spcPct val="90000"/>
              </a:lnSpc>
              <a:spcBef>
                <a:spcPts val="600"/>
              </a:spcBef>
              <a:buClr>
                <a:schemeClr val="accent2"/>
              </a:buClr>
              <a:buFont typeface="Wingdings" panose="05000000000000000000" pitchFamily="2" charset="2"/>
              <a:buNone/>
              <a:defRPr sz="2000" kern="1200">
                <a:solidFill>
                  <a:schemeClr val="tx2"/>
                </a:solidFill>
                <a:latin typeface="+mn-lt"/>
                <a:ea typeface="+mn-ea"/>
                <a:cs typeface="+mn-cs"/>
              </a:defRPr>
            </a:lvl1pPr>
            <a:lvl2pPr marL="360000" indent="-180000" algn="l" defTabSz="914400" rtl="0" eaLnBrk="1" latinLnBrk="0" hangingPunct="1">
              <a:lnSpc>
                <a:spcPct val="90000"/>
              </a:lnSpc>
              <a:spcBef>
                <a:spcPts val="600"/>
              </a:spcBef>
              <a:buClr>
                <a:schemeClr val="accent2"/>
              </a:buClr>
              <a:buFont typeface="Wingdings" panose="05000000000000000000" pitchFamily="2" charset="2"/>
              <a:buChar char="§"/>
              <a:defRPr sz="1800" kern="1200" baseline="0">
                <a:solidFill>
                  <a:schemeClr val="tx2"/>
                </a:solidFill>
                <a:latin typeface="+mn-lt"/>
                <a:ea typeface="+mn-ea"/>
                <a:cs typeface="+mn-cs"/>
              </a:defRPr>
            </a:lvl2pPr>
            <a:lvl3pPr marL="540000" indent="-180000" algn="l" defTabSz="914400" rtl="0" eaLnBrk="1" latinLnBrk="0" hangingPunct="1">
              <a:lnSpc>
                <a:spcPct val="90000"/>
              </a:lnSpc>
              <a:spcBef>
                <a:spcPts val="600"/>
              </a:spcBef>
              <a:buClr>
                <a:schemeClr val="accent2"/>
              </a:buClr>
              <a:buFont typeface="Wingdings" panose="05000000000000000000" pitchFamily="2" charset="2"/>
              <a:buChar char="§"/>
              <a:defRPr sz="1600" kern="1200">
                <a:solidFill>
                  <a:schemeClr val="tx2"/>
                </a:solidFill>
                <a:latin typeface="+mn-lt"/>
                <a:ea typeface="+mn-ea"/>
                <a:cs typeface="+mn-cs"/>
              </a:defRPr>
            </a:lvl3pPr>
            <a:lvl4pPr marL="720000" indent="-180000" algn="l" defTabSz="914400" rtl="0" eaLnBrk="1" latinLnBrk="0" hangingPunct="1">
              <a:lnSpc>
                <a:spcPct val="90000"/>
              </a:lnSpc>
              <a:spcBef>
                <a:spcPts val="600"/>
              </a:spcBef>
              <a:buClr>
                <a:schemeClr val="accent2"/>
              </a:buClr>
              <a:buFont typeface="Wingdings" panose="05000000000000000000" pitchFamily="2" charset="2"/>
              <a:buChar char="§"/>
              <a:defRPr sz="1400" kern="1200">
                <a:solidFill>
                  <a:schemeClr val="tx2"/>
                </a:solidFill>
                <a:latin typeface="+mn-lt"/>
                <a:ea typeface="+mn-ea"/>
                <a:cs typeface="+mn-cs"/>
              </a:defRPr>
            </a:lvl4pPr>
            <a:lvl5pPr marL="720000" indent="-180000" algn="l" defTabSz="914400" rtl="0" eaLnBrk="1" latinLnBrk="0" hangingPunct="1">
              <a:lnSpc>
                <a:spcPct val="90000"/>
              </a:lnSpc>
              <a:spcBef>
                <a:spcPts val="600"/>
              </a:spcBef>
              <a:buClr>
                <a:schemeClr val="accent2"/>
              </a:buClr>
              <a:buFont typeface="Wingdings" panose="05000000000000000000" pitchFamily="2" charset="2"/>
              <a:buChar char="§"/>
              <a:defRPr sz="1400" kern="1200" baseline="0">
                <a:solidFill>
                  <a:schemeClr val="tx2"/>
                </a:solidFill>
                <a:latin typeface="+mn-lt"/>
                <a:ea typeface="+mn-ea"/>
                <a:cs typeface="+mn-cs"/>
              </a:defRPr>
            </a:lvl5pPr>
            <a:lvl6pPr marL="720000" indent="-180000" algn="l" defTabSz="914400" rtl="0" eaLnBrk="1" latinLnBrk="0" hangingPunct="1">
              <a:lnSpc>
                <a:spcPct val="90000"/>
              </a:lnSpc>
              <a:spcBef>
                <a:spcPts val="600"/>
              </a:spcBef>
              <a:buClr>
                <a:schemeClr val="accent2"/>
              </a:buClr>
              <a:buFont typeface="Wingdings" panose="05000000000000000000" pitchFamily="2" charset="2"/>
              <a:buChar char="§"/>
              <a:defRPr sz="1400" kern="1200" baseline="0">
                <a:solidFill>
                  <a:schemeClr val="tx2"/>
                </a:solidFill>
                <a:latin typeface="+mn-lt"/>
                <a:ea typeface="+mn-ea"/>
                <a:cs typeface="+mn-cs"/>
              </a:defRPr>
            </a:lvl6pPr>
            <a:lvl7pPr marL="720000" indent="-180000" algn="l" defTabSz="914400" rtl="0" eaLnBrk="1" latinLnBrk="0" hangingPunct="1">
              <a:lnSpc>
                <a:spcPct val="90000"/>
              </a:lnSpc>
              <a:spcBef>
                <a:spcPts val="600"/>
              </a:spcBef>
              <a:buClr>
                <a:schemeClr val="accent2"/>
              </a:buClr>
              <a:buFont typeface="Wingdings" panose="05000000000000000000" pitchFamily="2" charset="2"/>
              <a:buChar char="§"/>
              <a:defRPr sz="1400" kern="1200">
                <a:solidFill>
                  <a:schemeClr val="tx2"/>
                </a:solidFill>
                <a:latin typeface="+mn-lt"/>
                <a:ea typeface="+mn-ea"/>
                <a:cs typeface="+mn-cs"/>
              </a:defRPr>
            </a:lvl7pPr>
            <a:lvl8pPr marL="720000" indent="-180000" algn="l" defTabSz="914400" rtl="0" eaLnBrk="1" latinLnBrk="0" hangingPunct="1">
              <a:lnSpc>
                <a:spcPct val="90000"/>
              </a:lnSpc>
              <a:spcBef>
                <a:spcPts val="600"/>
              </a:spcBef>
              <a:buClr>
                <a:schemeClr val="accent2"/>
              </a:buClr>
              <a:buFont typeface="Wingdings" panose="05000000000000000000" pitchFamily="2" charset="2"/>
              <a:buChar char="§"/>
              <a:defRPr sz="1400" kern="1200">
                <a:solidFill>
                  <a:schemeClr val="tx2"/>
                </a:solidFill>
                <a:latin typeface="+mn-lt"/>
                <a:ea typeface="+mn-ea"/>
                <a:cs typeface="+mn-cs"/>
              </a:defRPr>
            </a:lvl8pPr>
            <a:lvl9pPr marL="720000" indent="-180000" algn="l" defTabSz="914400" rtl="0" eaLnBrk="1" latinLnBrk="0" hangingPunct="1">
              <a:lnSpc>
                <a:spcPct val="90000"/>
              </a:lnSpc>
              <a:spcBef>
                <a:spcPts val="600"/>
              </a:spcBef>
              <a:buClr>
                <a:schemeClr val="accent2"/>
              </a:buClr>
              <a:buFont typeface="Wingdings" panose="05000000000000000000" pitchFamily="2" charset="2"/>
              <a:buChar char="§"/>
              <a:defRPr sz="1400" kern="1200">
                <a:solidFill>
                  <a:schemeClr val="tx2"/>
                </a:solidFill>
                <a:latin typeface="+mn-lt"/>
                <a:ea typeface="+mn-ea"/>
                <a:cs typeface="+mn-cs"/>
              </a:defRPr>
            </a:lvl9pPr>
          </a:lstStyle>
          <a:p>
            <a:r>
              <a:rPr lang="en-US" sz="1800" dirty="0">
                <a:solidFill>
                  <a:schemeClr val="bg1"/>
                </a:solidFill>
              </a:rPr>
              <a:t>Slide the second glove on your other hand and adjust the gloves for a comfortable fit.</a:t>
            </a:r>
          </a:p>
          <a:p>
            <a:endParaRPr lang="en-US" sz="1800" dirty="0"/>
          </a:p>
          <a:p>
            <a:endParaRPr lang="en-US" sz="1800" dirty="0"/>
          </a:p>
          <a:p>
            <a:endParaRPr lang="en-US" sz="1800"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3757723193"/>
      </p:ext>
    </p:extLst>
  </p:cSld>
  <p:clrMapOvr>
    <a:masterClrMapping/>
  </p:clrMapOvr>
</p:sld>
</file>

<file path=ppt/theme/theme1.xml><?xml version="1.0" encoding="utf-8"?>
<a:theme xmlns:a="http://schemas.openxmlformats.org/drawingml/2006/main" name="DS_16_9 compressed">
  <a:themeElements>
    <a:clrScheme name="Brugerdefineret 2">
      <a:dk1>
        <a:sysClr val="windowText" lastClr="000000"/>
      </a:dk1>
      <a:lt1>
        <a:sysClr val="window" lastClr="FFFFFF"/>
      </a:lt1>
      <a:dk2>
        <a:srgbClr val="53585B"/>
      </a:dk2>
      <a:lt2>
        <a:srgbClr val="F1F0F0"/>
      </a:lt2>
      <a:accent1>
        <a:srgbClr val="0077C8"/>
      </a:accent1>
      <a:accent2>
        <a:srgbClr val="F8A700"/>
      </a:accent2>
      <a:accent3>
        <a:srgbClr val="53585B"/>
      </a:accent3>
      <a:accent4>
        <a:srgbClr val="49A0D8"/>
      </a:accent4>
      <a:accent5>
        <a:srgbClr val="FDC56B"/>
      </a:accent5>
      <a:accent6>
        <a:srgbClr val="D9D7D7"/>
      </a:accent6>
      <a:hlink>
        <a:srgbClr val="0077C8"/>
      </a:hlink>
      <a:folHlink>
        <a:srgbClr val="F8A700"/>
      </a:folHlink>
    </a:clrScheme>
    <a:fontScheme name="SD 2016">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lIns="72000" tIns="72000" rIns="72000" bIns="72000" rtlCol="0" anchor="ctr"/>
      <a:lstStyle>
        <a:defPPr algn="ctr">
          <a:defRPr dirty="0" err="1"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defRPr dirty="0" err="1" smtClean="0"/>
        </a:defPPr>
      </a:lstStyle>
    </a:txDef>
  </a:objectDefaults>
  <a:extraClrSchemeLst/>
  <a:extLst>
    <a:ext uri="{05A4C25C-085E-4340-85A3-A5531E510DB2}">
      <thm15:themeFamily xmlns:thm15="http://schemas.microsoft.com/office/thememl/2012/main" name="Präsentation1 [Repariert]" id="{3E580C5A-E920-4B7D-B077-73EC634F26D7}" vid="{4A63BD76-917F-4279-BEC9-7E97BEE6A008}"/>
    </a:ext>
  </a:extLst>
</a:theme>
</file>

<file path=ppt/theme/theme2.xml><?xml version="1.0" encoding="utf-8"?>
<a:theme xmlns:a="http://schemas.openxmlformats.org/drawingml/2006/main" name="Office Theme">
  <a:themeElements>
    <a:clrScheme name="SD 2016">
      <a:dk1>
        <a:sysClr val="windowText" lastClr="000000"/>
      </a:dk1>
      <a:lt1>
        <a:sysClr val="window" lastClr="FFFFFF"/>
      </a:lt1>
      <a:dk2>
        <a:srgbClr val="53585B"/>
      </a:dk2>
      <a:lt2>
        <a:srgbClr val="F1F0F0"/>
      </a:lt2>
      <a:accent1>
        <a:srgbClr val="0077C8"/>
      </a:accent1>
      <a:accent2>
        <a:srgbClr val="F8A700"/>
      </a:accent2>
      <a:accent3>
        <a:srgbClr val="53585B"/>
      </a:accent3>
      <a:accent4>
        <a:srgbClr val="1142AA"/>
      </a:accent4>
      <a:accent5>
        <a:srgbClr val="FDC56B"/>
      </a:accent5>
      <a:accent6>
        <a:srgbClr val="49A0D8"/>
      </a:accent6>
      <a:hlink>
        <a:srgbClr val="0077C8"/>
      </a:hlink>
      <a:folHlink>
        <a:srgbClr val="F8A700"/>
      </a:folHlink>
    </a:clrScheme>
    <a:fontScheme name="SD 2016">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SD 2016">
      <a:dk1>
        <a:sysClr val="windowText" lastClr="000000"/>
      </a:dk1>
      <a:lt1>
        <a:sysClr val="window" lastClr="FFFFFF"/>
      </a:lt1>
      <a:dk2>
        <a:srgbClr val="53585B"/>
      </a:dk2>
      <a:lt2>
        <a:srgbClr val="F1F0F0"/>
      </a:lt2>
      <a:accent1>
        <a:srgbClr val="0077C8"/>
      </a:accent1>
      <a:accent2>
        <a:srgbClr val="F8A700"/>
      </a:accent2>
      <a:accent3>
        <a:srgbClr val="53585B"/>
      </a:accent3>
      <a:accent4>
        <a:srgbClr val="1142AA"/>
      </a:accent4>
      <a:accent5>
        <a:srgbClr val="FDC56B"/>
      </a:accent5>
      <a:accent6>
        <a:srgbClr val="49A0D8"/>
      </a:accent6>
      <a:hlink>
        <a:srgbClr val="0077C8"/>
      </a:hlink>
      <a:folHlink>
        <a:srgbClr val="F8A700"/>
      </a:folHlink>
    </a:clrScheme>
    <a:fontScheme name="SD 2016">
      <a:majorFont>
        <a:latin typeface="Arial"/>
        <a:ea typeface=""/>
        <a:cs typeface=""/>
      </a:majorFont>
      <a:minorFont>
        <a:latin typeface="Arial"/>
        <a:ea typeface=""/>
        <a:cs typeface=""/>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716EA06019F9940A672381897037EDD" ma:contentTypeVersion="13" ma:contentTypeDescription="Create a new document." ma:contentTypeScope="" ma:versionID="d36befba55aadaacf3614d09edae82f1">
  <xsd:schema xmlns:xsd="http://www.w3.org/2001/XMLSchema" xmlns:xs="http://www.w3.org/2001/XMLSchema" xmlns:p="http://schemas.microsoft.com/office/2006/metadata/properties" xmlns:ns3="738555b5-6b85-4f6f-b9cb-4372d70d3f4a" xmlns:ns4="ea04c0f4-36d1-43c5-b4ee-314adffec6fc" targetNamespace="http://schemas.microsoft.com/office/2006/metadata/properties" ma:root="true" ma:fieldsID="afbde35e44e1bb4d49bbadae5f6e8fa1" ns3:_="" ns4:_="">
    <xsd:import namespace="738555b5-6b85-4f6f-b9cb-4372d70d3f4a"/>
    <xsd:import namespace="ea04c0f4-36d1-43c5-b4ee-314adffec6fc"/>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4:SharedWithUsers" minOccurs="0"/>
                <xsd:element ref="ns4:SharedWithDetails" minOccurs="0"/>
                <xsd:element ref="ns4:SharingHintHash"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38555b5-6b85-4f6f-b9cb-4372d70d3f4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a04c0f4-36d1-43c5-b4ee-314adffec6fc"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SharingHintHash" ma:index="19"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053C21E-97F8-4C84-BC8C-83ADAD5E250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38555b5-6b85-4f6f-b9cb-4372d70d3f4a"/>
    <ds:schemaRef ds:uri="ea04c0f4-36d1-43c5-b4ee-314adffec6f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B2EA576-EEB5-40E9-83A8-E22B35390FD1}">
  <ds:schemaRefs>
    <ds:schemaRef ds:uri="http://schemas.microsoft.com/office/2006/documentManagement/types"/>
    <ds:schemaRef ds:uri="http://purl.org/dc/dcmitype/"/>
    <ds:schemaRef ds:uri="738555b5-6b85-4f6f-b9cb-4372d70d3f4a"/>
    <ds:schemaRef ds:uri="http://purl.org/dc/elements/1.1/"/>
    <ds:schemaRef ds:uri="http://schemas.microsoft.com/office/2006/metadata/properties"/>
    <ds:schemaRef ds:uri="http://schemas.microsoft.com/office/infopath/2007/PartnerControls"/>
    <ds:schemaRef ds:uri="http://purl.org/dc/terms/"/>
    <ds:schemaRef ds:uri="http://schemas.openxmlformats.org/package/2006/metadata/core-properties"/>
    <ds:schemaRef ds:uri="ea04c0f4-36d1-43c5-b4ee-314adffec6fc"/>
    <ds:schemaRef ds:uri="http://www.w3.org/XML/1998/namespace"/>
  </ds:schemaRefs>
</ds:datastoreItem>
</file>

<file path=customXml/itemProps3.xml><?xml version="1.0" encoding="utf-8"?>
<ds:datastoreItem xmlns:ds="http://schemas.openxmlformats.org/officeDocument/2006/customXml" ds:itemID="{2ABD2999-F27B-4286-8A3E-CB1DCF2385C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792</Words>
  <Application>Microsoft Office PowerPoint</Application>
  <PresentationFormat>Widescreen</PresentationFormat>
  <Paragraphs>108</Paragraphs>
  <Slides>11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Arial</vt:lpstr>
      <vt:lpstr>Wingdings</vt:lpstr>
      <vt:lpstr>DS_16_9 compressed</vt:lpstr>
      <vt:lpstr>PowerPoint Presentation</vt:lpstr>
      <vt:lpstr>Purpose</vt:lpstr>
      <vt:lpstr>PowerPoint Presentation</vt:lpstr>
      <vt:lpstr>1. Glove requirements associated with COVID-19 prevention in the workplace</vt:lpstr>
      <vt:lpstr>2. Other glove use recommendations and options</vt:lpstr>
      <vt:lpstr>3. Proper glove use</vt:lpstr>
      <vt:lpstr>4. Remove jewelry before using gloves</vt:lpstr>
      <vt:lpstr>5. Clean hands before using gloves</vt:lpstr>
      <vt:lpstr>6. Putting gloves on</vt:lpstr>
      <vt:lpstr>7. Taking gloves off</vt:lpstr>
      <vt:lpstr>8. Other glove use requirements and awareness</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2018-02-01T16:32:41Z</dcterms:created>
  <dcterms:modified xsi:type="dcterms:W3CDTF">2020-04-23T12:27:51Z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by:">
    <vt:lpwstr>www.skabelon.dk</vt:lpwstr>
  </property>
  <property fmtid="{D5CDD505-2E9C-101B-9397-08002B2CF9AE}" pid="3" name="ContentTypeId">
    <vt:lpwstr>0x0101002716EA06019F9940A672381897037EDD</vt:lpwstr>
  </property>
  <property fmtid="{D5CDD505-2E9C-101B-9397-08002B2CF9AE}" pid="4" name="_dlc_DocIdItemGuid">
    <vt:lpwstr>fe57a172-298e-4d2e-8d67-9b65cadcd341</vt:lpwstr>
  </property>
</Properties>
</file>