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4"/>
  </p:sldMasterIdLst>
  <p:notesMasterIdLst>
    <p:notesMasterId r:id="rId8"/>
  </p:notesMasterIdLst>
  <p:handoutMasterIdLst>
    <p:handoutMasterId r:id="rId9"/>
  </p:handoutMasterIdLst>
  <p:sldIdLst>
    <p:sldId id="4723" r:id="rId5"/>
    <p:sldId id="4724" r:id="rId6"/>
    <p:sldId id="4726"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85B"/>
    <a:srgbClr val="535B58"/>
    <a:srgbClr val="555759"/>
    <a:srgbClr val="3034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12C8C85-51F0-491E-9774-3900AFEF0FD7}">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yst layout 1 - Markerin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yst layou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yst layout 2 - Markerin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yst layout 3 - Markerin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yst layout 2 - Markering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7" autoAdjust="0"/>
    <p:restoredTop sz="96357" autoAdjust="0"/>
  </p:normalViewPr>
  <p:slideViewPr>
    <p:cSldViewPr snapToGrid="0" showGuides="1">
      <p:cViewPr varScale="1">
        <p:scale>
          <a:sx n="40" d="100"/>
          <a:sy n="40" d="100"/>
        </p:scale>
        <p:origin x="870" y="27"/>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101" d="100"/>
          <a:sy n="101" d="100"/>
        </p:scale>
        <p:origin x="3576"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Pladsholder til dato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654657A-DB7C-4792-8F38-D90C0C51FA15}" type="datetimeFigureOut">
              <a:rPr lang="en-GB" smtClean="0"/>
              <a:t>18/06/2020</a:t>
            </a:fld>
            <a:endParaRPr lang="en-GB"/>
          </a:p>
        </p:txBody>
      </p:sp>
      <p:sp>
        <p:nvSpPr>
          <p:cNvPr id="4" name="Pladsholder til sidefod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5" name="Pladsholder til slidenumm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4D580E4-869C-47B4-97E2-9E4FBD178084}" type="slidenum">
              <a:rPr lang="en-GB" smtClean="0"/>
              <a:t>‹Nr.›</a:t>
            </a:fld>
            <a:endParaRPr lang="en-GB"/>
          </a:p>
        </p:txBody>
      </p:sp>
    </p:spTree>
    <p:extLst>
      <p:ext uri="{BB962C8B-B14F-4D97-AF65-F5344CB8AC3E}">
        <p14:creationId xmlns:p14="http://schemas.microsoft.com/office/powerpoint/2010/main" val="3878031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D72A38B-F9FA-4036-A084-652409E98F08}" type="datetimeFigureOut">
              <a:rPr lang="en-GB" smtClean="0"/>
              <a:t>18/06/2020</a:t>
            </a:fld>
            <a:endParaRPr lang="en-GB"/>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9436F85-577F-4A92-A47F-D540A2BCC821}" type="slidenum">
              <a:rPr lang="en-GB" smtClean="0"/>
              <a:t>‹Nr.›</a:t>
            </a:fld>
            <a:endParaRPr lang="en-GB"/>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who.int/emergencies/diseases/novel-coronavirus-2019/question-and-answers-hub/q-a-detail/q-a-on-covid-19-and-masks"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cdc.gov/coronavirus/2019-ncov/hcp/dental-settings.html#PPE"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who.int/emergencies/diseases/novel-coronavirus-2019/question-and-answers-hub/q-a-detail/q-a-on-covid-19-and-masks"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cdc.gov/coronavirus/2019-ncov/hcp/dental-settings.html#PPE"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who.int/emergencies/diseases/novel-coronavirus-2019/question-and-answers-hub/q-a-detail/q-a-on-covid-19-and-mask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cdc.gov/coronavirus/2019-ncov/hcp/dental-settings.html#PP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WHO Quote: </a:t>
            </a:r>
            <a:r>
              <a:rPr lang="en-US" sz="1200" dirty="0">
                <a:hlinkClick r:id="rId3"/>
              </a:rPr>
              <a:t>https://www.who.int/emergencies/diseases/novel-coronavirus-2019/question-and-answers-hub/q-a-detail/q-a-on-covid-19-and-masks</a:t>
            </a:r>
            <a:endParaRPr lang="en-US" sz="1200" dirty="0"/>
          </a:p>
          <a:p>
            <a:pPr algn="l"/>
            <a:r>
              <a:rPr lang="en-US" sz="1200" dirty="0"/>
              <a:t>Source: CDC Interim Infection Prevention and Control Guidance for Dental Settings During the COVID-19 Response</a:t>
            </a:r>
          </a:p>
          <a:p>
            <a:pPr algn="l"/>
            <a:r>
              <a:rPr lang="en-US" sz="1200" dirty="0">
                <a:hlinkClick r:id="rId4"/>
              </a:rPr>
              <a:t>https://www.cdc.gov/coronavirus/2019-ncov/hcp/dental-settings.html#PPE</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a:t>
            </a:r>
            <a:endParaRPr lang="en-US" sz="1200" dirty="0"/>
          </a:p>
        </p:txBody>
      </p:sp>
      <p:sp>
        <p:nvSpPr>
          <p:cNvPr id="4" name="Slide Number Placeholder 3"/>
          <p:cNvSpPr>
            <a:spLocks noGrp="1"/>
          </p:cNvSpPr>
          <p:nvPr>
            <p:ph type="sldNum" sz="quarter" idx="5"/>
          </p:nvPr>
        </p:nvSpPr>
        <p:spPr/>
        <p:txBody>
          <a:bodyPr/>
          <a:lstStyle/>
          <a:p>
            <a:fld id="{49436F85-577F-4A92-A47F-D540A2BCC821}" type="slidenum">
              <a:rPr lang="en-GB" smtClean="0"/>
              <a:t>1</a:t>
            </a:fld>
            <a:endParaRPr lang="en-GB"/>
          </a:p>
        </p:txBody>
      </p:sp>
    </p:spTree>
    <p:extLst>
      <p:ext uri="{BB962C8B-B14F-4D97-AF65-F5344CB8AC3E}">
        <p14:creationId xmlns:p14="http://schemas.microsoft.com/office/powerpoint/2010/main" val="2318737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WHO Quote: </a:t>
            </a:r>
            <a:r>
              <a:rPr lang="en-US" sz="1200" dirty="0">
                <a:hlinkClick r:id="rId3"/>
              </a:rPr>
              <a:t>https://www.who.int/emergencies/diseases/novel-coronavirus-2019/question-and-answers-hub/q-a-detail/q-a-on-covid-19-and-masks</a:t>
            </a:r>
            <a:endParaRPr lang="en-US" sz="1200" dirty="0"/>
          </a:p>
          <a:p>
            <a:pPr algn="l"/>
            <a:r>
              <a:rPr lang="en-US" sz="1200" dirty="0"/>
              <a:t>Source: CDC Interim Infection Prevention and Control Guidance for Dental Settings During the COVID-19 Response</a:t>
            </a:r>
          </a:p>
          <a:p>
            <a:pPr algn="l"/>
            <a:r>
              <a:rPr lang="en-US" sz="1200" dirty="0">
                <a:hlinkClick r:id="rId4"/>
              </a:rPr>
              <a:t>https://www.cdc.gov/coronavirus/2019-ncov/hcp/dental-settings.html#PPE</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a:t>
            </a:r>
            <a:endParaRPr lang="en-US" sz="1200" dirty="0"/>
          </a:p>
        </p:txBody>
      </p:sp>
      <p:sp>
        <p:nvSpPr>
          <p:cNvPr id="4" name="Slide Number Placeholder 3"/>
          <p:cNvSpPr>
            <a:spLocks noGrp="1"/>
          </p:cNvSpPr>
          <p:nvPr>
            <p:ph type="sldNum" sz="quarter" idx="5"/>
          </p:nvPr>
        </p:nvSpPr>
        <p:spPr/>
        <p:txBody>
          <a:bodyPr/>
          <a:lstStyle/>
          <a:p>
            <a:fld id="{49436F85-577F-4A92-A47F-D540A2BCC821}" type="slidenum">
              <a:rPr lang="en-GB" smtClean="0"/>
              <a:t>2</a:t>
            </a:fld>
            <a:endParaRPr lang="en-GB"/>
          </a:p>
        </p:txBody>
      </p:sp>
    </p:spTree>
    <p:extLst>
      <p:ext uri="{BB962C8B-B14F-4D97-AF65-F5344CB8AC3E}">
        <p14:creationId xmlns:p14="http://schemas.microsoft.com/office/powerpoint/2010/main" val="15936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Quote: </a:t>
            </a:r>
            <a:r>
              <a:rPr lang="en-US" sz="1200" dirty="0">
                <a:hlinkClick r:id="rId3"/>
              </a:rPr>
              <a:t>https://www.who.int/emergencies/diseases/novel-coronavirus-2019/question-and-answers-hub/q-a-detail/q-a-on-covid-19-and-masks</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CDC Quote: </a:t>
            </a:r>
            <a:r>
              <a:rPr lang="en-US" sz="1200" dirty="0">
                <a:hlinkClick r:id="rId4"/>
              </a:rPr>
              <a:t>https://www.cdc.gov/coronavirus/2019-ncov/hcp/dental-settings.html#PPE</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t>
            </a:r>
            <a:br>
              <a:rPr lang="en-US" dirty="0"/>
            </a:br>
            <a:br>
              <a:rPr lang="en-US" dirty="0"/>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endParaRPr lang="en-US" sz="1200" b="0" dirty="0">
              <a:solidFill>
                <a:schemeClr val="bg1"/>
              </a:solidFill>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436F85-577F-4A92-A47F-D540A2BCC821}" type="slidenum">
              <a:rPr kumimoji="0" lang="en-GB"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79228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A">
    <p:spTree>
      <p:nvGrpSpPr>
        <p:cNvPr id="1" name=""/>
        <p:cNvGrpSpPr/>
        <p:nvPr/>
      </p:nvGrpSpPr>
      <p:grpSpPr>
        <a:xfrm>
          <a:off x="0" y="0"/>
          <a:ext cx="0" cy="0"/>
          <a:chOff x="0" y="0"/>
          <a:chExt cx="0" cy="0"/>
        </a:xfrm>
      </p:grpSpPr>
      <p:sp>
        <p:nvSpPr>
          <p:cNvPr id="12" name="Pladsholder til billede 11"/>
          <p:cNvSpPr>
            <a:spLocks noGrp="1"/>
          </p:cNvSpPr>
          <p:nvPr>
            <p:ph type="pic" sz="quarter" idx="14" hasCustomPrompt="1"/>
          </p:nvPr>
        </p:nvSpPr>
        <p:spPr>
          <a:xfrm>
            <a:off x="0" y="0"/>
            <a:ext cx="12192000" cy="5419792"/>
          </a:xfrm>
          <a:solidFill>
            <a:schemeClr val="bg2"/>
          </a:solidFill>
        </p:spPr>
        <p:txBody>
          <a:bodyPr anchor="ctr" anchorCtr="0"/>
          <a:lstStyle>
            <a:lvl1pPr marL="0" indent="0" algn="ctr">
              <a:buNone/>
              <a:defRPr sz="1600" baseline="0"/>
            </a:lvl1pPr>
          </a:lstStyle>
          <a:p>
            <a:r>
              <a:rPr lang="en-GB" dirty="0"/>
              <a:t>Click on the icon to insert a picture</a:t>
            </a:r>
          </a:p>
        </p:txBody>
      </p:sp>
      <p:sp>
        <p:nvSpPr>
          <p:cNvPr id="10" name="Rektangel 9"/>
          <p:cNvSpPr/>
          <p:nvPr userDrawn="1"/>
        </p:nvSpPr>
        <p:spPr>
          <a:xfrm>
            <a:off x="0" y="5419792"/>
            <a:ext cx="12183576" cy="1438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800" dirty="0"/>
          </a:p>
        </p:txBody>
      </p:sp>
      <p:sp>
        <p:nvSpPr>
          <p:cNvPr id="15" name="Rektangel 14"/>
          <p:cNvSpPr/>
          <p:nvPr userDrawn="1"/>
        </p:nvSpPr>
        <p:spPr>
          <a:xfrm>
            <a:off x="8576443" y="-10886"/>
            <a:ext cx="3615559" cy="1124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800" dirty="0"/>
          </a:p>
        </p:txBody>
      </p:sp>
      <p:pic>
        <p:nvPicPr>
          <p:cNvPr id="19" name="Billed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a:off x="330200" y="5651195"/>
            <a:ext cx="11530013" cy="91494"/>
          </a:xfrm>
          <a:prstGeom prst="rect">
            <a:avLst/>
          </a:prstGeom>
        </p:spPr>
      </p:pic>
      <p:pic>
        <p:nvPicPr>
          <p:cNvPr id="13" name="Billed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384222" y="5972132"/>
            <a:ext cx="1505263" cy="427995"/>
          </a:xfrm>
          <a:prstGeom prst="rect">
            <a:avLst/>
          </a:prstGeom>
        </p:spPr>
      </p:pic>
      <p:sp>
        <p:nvSpPr>
          <p:cNvPr id="16" name="Title 1"/>
          <p:cNvSpPr>
            <a:spLocks noGrp="1"/>
          </p:cNvSpPr>
          <p:nvPr>
            <p:ph type="ctrTitle"/>
          </p:nvPr>
        </p:nvSpPr>
        <p:spPr>
          <a:xfrm>
            <a:off x="330200" y="2094357"/>
            <a:ext cx="4862400" cy="1231078"/>
          </a:xfrm>
          <a:noFill/>
        </p:spPr>
        <p:txBody>
          <a:bodyPr lIns="0" tIns="0" rIns="0" bIns="0" anchor="ctr" anchorCtr="0"/>
          <a:lstStyle>
            <a:lvl1pPr algn="l">
              <a:defRPr sz="2800" b="0">
                <a:solidFill>
                  <a:schemeClr val="bg1"/>
                </a:solidFill>
              </a:defRPr>
            </a:lvl1pPr>
          </a:lstStyle>
          <a:p>
            <a:r>
              <a:rPr lang="en-US"/>
              <a:t>Click to edit Master title style</a:t>
            </a:r>
            <a:endParaRPr lang="en-GB" dirty="0"/>
          </a:p>
        </p:txBody>
      </p:sp>
      <p:pic>
        <p:nvPicPr>
          <p:cNvPr id="17" name="Billede 16"/>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284954" y="5978943"/>
            <a:ext cx="825791" cy="410577"/>
          </a:xfrm>
          <a:prstGeom prst="rect">
            <a:avLst/>
          </a:prstGeom>
        </p:spPr>
      </p:pic>
      <p:sp>
        <p:nvSpPr>
          <p:cNvPr id="18"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20"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21"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accent3"/>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384342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reaker B">
    <p:bg>
      <p:bgPr>
        <a:solidFill>
          <a:schemeClr val="accent1"/>
        </a:solidFill>
        <a:effectLst/>
      </p:bgPr>
    </p:bg>
    <p:spTree>
      <p:nvGrpSpPr>
        <p:cNvPr id="1" name=""/>
        <p:cNvGrpSpPr/>
        <p:nvPr/>
      </p:nvGrpSpPr>
      <p:grpSpPr>
        <a:xfrm>
          <a:off x="0" y="0"/>
          <a:ext cx="0" cy="0"/>
          <a:chOff x="0" y="0"/>
          <a:chExt cx="0" cy="0"/>
        </a:xfrm>
      </p:grpSpPr>
      <p:sp>
        <p:nvSpPr>
          <p:cNvPr id="19" name="Title 1"/>
          <p:cNvSpPr>
            <a:spLocks noGrp="1"/>
          </p:cNvSpPr>
          <p:nvPr>
            <p:ph type="title" hasCustomPrompt="1"/>
          </p:nvPr>
        </p:nvSpPr>
        <p:spPr>
          <a:xfrm>
            <a:off x="330200" y="555627"/>
            <a:ext cx="9566837" cy="3795913"/>
          </a:xfrm>
          <a:noFill/>
        </p:spPr>
        <p:txBody>
          <a:bodyPr vert="horz" lIns="0" tIns="0" rIns="0" bIns="0" rtlCol="0" anchor="t" anchorCtr="0">
            <a:noAutofit/>
          </a:bodyPr>
          <a:lstStyle>
            <a:lvl1pPr>
              <a:defRPr lang="da-DK" sz="4800" b="0" dirty="0">
                <a:solidFill>
                  <a:schemeClr val="bg1"/>
                </a:solidFill>
              </a:defRPr>
            </a:lvl1pPr>
          </a:lstStyle>
          <a:p>
            <a:r>
              <a:rPr lang="en-GB" dirty="0"/>
              <a:t>Click to edit</a:t>
            </a:r>
          </a:p>
        </p:txBody>
      </p:sp>
      <p:sp>
        <p:nvSpPr>
          <p:cNvPr id="8" name="Pladsholder til tekst 13"/>
          <p:cNvSpPr>
            <a:spLocks noGrp="1"/>
          </p:cNvSpPr>
          <p:nvPr>
            <p:ph type="body" sz="quarter" idx="14" hasCustomPrompt="1"/>
          </p:nvPr>
        </p:nvSpPr>
        <p:spPr>
          <a:xfrm>
            <a:off x="10075333" y="5822462"/>
            <a:ext cx="2116667" cy="608548"/>
          </a:xfrm>
          <a:blipFill>
            <a:blip r:embed="rId2" cstate="email">
              <a:extLst>
                <a:ext uri="{28A0092B-C50C-407E-A947-70E740481C1C}">
                  <a14:useLocalDpi xmlns:a14="http://schemas.microsoft.com/office/drawing/2010/main"/>
                </a:ext>
              </a:extLst>
            </a:blip>
            <a:srcRect/>
            <a:stretch>
              <a:fillRect r="3" b="2"/>
            </a:stretch>
          </a:blipFill>
        </p:spPr>
        <p:txBody>
          <a:bodyPr/>
          <a:lstStyle>
            <a:lvl1pPr algn="r">
              <a:defRPr sz="133">
                <a:solidFill>
                  <a:schemeClr val="accent2"/>
                </a:solidFill>
              </a:defRPr>
            </a:lvl1pPr>
          </a:lstStyle>
          <a:p>
            <a:pPr lvl="0"/>
            <a:r>
              <a:rPr lang="en-GB" dirty="0"/>
              <a:t>1</a:t>
            </a:r>
          </a:p>
        </p:txBody>
      </p:sp>
      <p:sp>
        <p:nvSpPr>
          <p:cNvPr id="2" name="TextBox 1">
            <a:extLst>
              <a:ext uri="{FF2B5EF4-FFF2-40B4-BE49-F238E27FC236}">
                <a16:creationId xmlns:a16="http://schemas.microsoft.com/office/drawing/2014/main" id="{28199A17-3DFB-4C47-9B79-F7CC7F892606}"/>
              </a:ext>
            </a:extLst>
          </p:cNvPr>
          <p:cNvSpPr txBox="1"/>
          <p:nvPr userDrawn="1"/>
        </p:nvSpPr>
        <p:spPr>
          <a:xfrm>
            <a:off x="249381" y="6625243"/>
            <a:ext cx="2394066" cy="138499"/>
          </a:xfrm>
          <a:prstGeom prst="rect">
            <a:avLst/>
          </a:prstGeom>
          <a:noFill/>
        </p:spPr>
        <p:txBody>
          <a:bodyPr wrap="square" lIns="0" tIns="0" rIns="0" bIns="0" rtlCol="0">
            <a:spAutoFit/>
          </a:bodyPr>
          <a:lstStyle/>
          <a:p>
            <a:r>
              <a:rPr lang="en-US" sz="900" dirty="0">
                <a:solidFill>
                  <a:schemeClr val="bg1"/>
                </a:solidFill>
              </a:rPr>
              <a:t>CLE03-0620-1</a:t>
            </a:r>
          </a:p>
        </p:txBody>
      </p:sp>
    </p:spTree>
    <p:extLst>
      <p:ext uri="{BB962C8B-B14F-4D97-AF65-F5344CB8AC3E}">
        <p14:creationId xmlns:p14="http://schemas.microsoft.com/office/powerpoint/2010/main" val="237337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reaker C">
    <p:bg>
      <p:bgPr>
        <a:solidFill>
          <a:schemeClr val="tx2"/>
        </a:solidFill>
        <a:effectLst/>
      </p:bgPr>
    </p:bg>
    <p:spTree>
      <p:nvGrpSpPr>
        <p:cNvPr id="1" name=""/>
        <p:cNvGrpSpPr/>
        <p:nvPr/>
      </p:nvGrpSpPr>
      <p:grpSpPr>
        <a:xfrm>
          <a:off x="0" y="0"/>
          <a:ext cx="0" cy="0"/>
          <a:chOff x="0" y="0"/>
          <a:chExt cx="0" cy="0"/>
        </a:xfrm>
      </p:grpSpPr>
      <p:sp>
        <p:nvSpPr>
          <p:cNvPr id="19" name="Title 1"/>
          <p:cNvSpPr>
            <a:spLocks noGrp="1"/>
          </p:cNvSpPr>
          <p:nvPr>
            <p:ph type="title" hasCustomPrompt="1"/>
          </p:nvPr>
        </p:nvSpPr>
        <p:spPr>
          <a:xfrm>
            <a:off x="330200" y="555627"/>
            <a:ext cx="9566837" cy="3795913"/>
          </a:xfrm>
          <a:noFill/>
        </p:spPr>
        <p:txBody>
          <a:bodyPr vert="horz" lIns="0" tIns="0" rIns="0" bIns="0" rtlCol="0" anchor="t" anchorCtr="0">
            <a:noAutofit/>
          </a:bodyPr>
          <a:lstStyle>
            <a:lvl1pPr>
              <a:defRPr lang="da-DK" sz="4800" b="0" dirty="0">
                <a:solidFill>
                  <a:schemeClr val="bg1"/>
                </a:solidFill>
              </a:defRPr>
            </a:lvl1pPr>
          </a:lstStyle>
          <a:p>
            <a:r>
              <a:rPr lang="en-GB" dirty="0"/>
              <a:t>Click to edit</a:t>
            </a:r>
          </a:p>
        </p:txBody>
      </p:sp>
      <p:sp>
        <p:nvSpPr>
          <p:cNvPr id="8" name="Pladsholder til tekst 13"/>
          <p:cNvSpPr>
            <a:spLocks noGrp="1"/>
          </p:cNvSpPr>
          <p:nvPr>
            <p:ph type="body" sz="quarter" idx="14" hasCustomPrompt="1"/>
          </p:nvPr>
        </p:nvSpPr>
        <p:spPr>
          <a:xfrm>
            <a:off x="10075333" y="5822462"/>
            <a:ext cx="2116667" cy="608548"/>
          </a:xfrm>
          <a:blipFill>
            <a:blip r:embed="rId2" cstate="email">
              <a:extLst>
                <a:ext uri="{28A0092B-C50C-407E-A947-70E740481C1C}">
                  <a14:useLocalDpi xmlns:a14="http://schemas.microsoft.com/office/drawing/2010/main"/>
                </a:ext>
              </a:extLst>
            </a:blip>
            <a:srcRect/>
            <a:stretch>
              <a:fillRect r="3" b="2"/>
            </a:stretch>
          </a:blipFill>
        </p:spPr>
        <p:txBody>
          <a:bodyPr/>
          <a:lstStyle>
            <a:lvl1pPr algn="r">
              <a:defRPr sz="133">
                <a:solidFill>
                  <a:schemeClr val="accent2"/>
                </a:solidFill>
              </a:defRPr>
            </a:lvl1pPr>
          </a:lstStyle>
          <a:p>
            <a:pPr lvl="0"/>
            <a:r>
              <a:rPr lang="en-GB" dirty="0"/>
              <a:t>1</a:t>
            </a:r>
          </a:p>
        </p:txBody>
      </p:sp>
      <p:sp>
        <p:nvSpPr>
          <p:cNvPr id="9"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0"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1"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bg1"/>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4035601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reaker Image">
    <p:bg>
      <p:bgPr>
        <a:solidFill>
          <a:schemeClr val="accent2"/>
        </a:solidFill>
        <a:effectLst/>
      </p:bgPr>
    </p:bg>
    <p:spTree>
      <p:nvGrpSpPr>
        <p:cNvPr id="1" name=""/>
        <p:cNvGrpSpPr/>
        <p:nvPr/>
      </p:nvGrpSpPr>
      <p:grpSpPr>
        <a:xfrm>
          <a:off x="0" y="0"/>
          <a:ext cx="0" cy="0"/>
          <a:chOff x="0" y="0"/>
          <a:chExt cx="0" cy="0"/>
        </a:xfrm>
      </p:grpSpPr>
      <p:sp>
        <p:nvSpPr>
          <p:cNvPr id="7" name="Pladsholder til billede 11"/>
          <p:cNvSpPr>
            <a:spLocks noGrp="1"/>
          </p:cNvSpPr>
          <p:nvPr>
            <p:ph type="pic" sz="quarter" idx="14" hasCustomPrompt="1"/>
          </p:nvPr>
        </p:nvSpPr>
        <p:spPr>
          <a:xfrm>
            <a:off x="0" y="0"/>
            <a:ext cx="12192000" cy="6858000"/>
          </a:xfrm>
          <a:solidFill>
            <a:schemeClr val="bg2"/>
          </a:solidFill>
        </p:spPr>
        <p:txBody>
          <a:bodyPr anchor="ctr" anchorCtr="0"/>
          <a:lstStyle>
            <a:lvl1pPr marL="0" indent="0" algn="ctr">
              <a:buNone/>
              <a:defRPr sz="1600" baseline="0"/>
            </a:lvl1pPr>
          </a:lstStyle>
          <a:p>
            <a:r>
              <a:rPr lang="en-GB" dirty="0"/>
              <a:t>Click on the icon to insert a picture</a:t>
            </a:r>
          </a:p>
        </p:txBody>
      </p:sp>
      <p:sp>
        <p:nvSpPr>
          <p:cNvPr id="18" name="Title 1"/>
          <p:cNvSpPr>
            <a:spLocks noGrp="1"/>
          </p:cNvSpPr>
          <p:nvPr>
            <p:ph type="title" hasCustomPrompt="1"/>
          </p:nvPr>
        </p:nvSpPr>
        <p:spPr>
          <a:xfrm>
            <a:off x="330200" y="559229"/>
            <a:ext cx="9566837" cy="2052768"/>
          </a:xfrm>
          <a:noFill/>
        </p:spPr>
        <p:txBody>
          <a:bodyPr vert="horz" lIns="0" tIns="0" rIns="0" bIns="0" rtlCol="0" anchor="t" anchorCtr="0">
            <a:noAutofit/>
          </a:bodyPr>
          <a:lstStyle>
            <a:lvl1pPr>
              <a:defRPr lang="da-DK" sz="4800" b="0" dirty="0">
                <a:solidFill>
                  <a:srgbClr val="FFFFFF"/>
                </a:solidFill>
              </a:defRPr>
            </a:lvl1pPr>
          </a:lstStyle>
          <a:p>
            <a:r>
              <a:rPr lang="en-GB" dirty="0"/>
              <a:t>Click to edit</a:t>
            </a:r>
          </a:p>
        </p:txBody>
      </p:sp>
      <p:sp>
        <p:nvSpPr>
          <p:cNvPr id="2" name="Rektangel 1"/>
          <p:cNvSpPr/>
          <p:nvPr userDrawn="1"/>
        </p:nvSpPr>
        <p:spPr>
          <a:xfrm>
            <a:off x="9370166" y="5861278"/>
            <a:ext cx="2821836" cy="569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800" dirty="0"/>
          </a:p>
        </p:txBody>
      </p:sp>
      <p:sp>
        <p:nvSpPr>
          <p:cNvPr id="9" name="Pladsholder til tekst 13"/>
          <p:cNvSpPr>
            <a:spLocks noGrp="1"/>
          </p:cNvSpPr>
          <p:nvPr>
            <p:ph type="body" sz="quarter" idx="15" hasCustomPrompt="1"/>
          </p:nvPr>
        </p:nvSpPr>
        <p:spPr>
          <a:xfrm>
            <a:off x="10075333" y="5822462"/>
            <a:ext cx="2116667" cy="608548"/>
          </a:xfrm>
          <a:blipFill>
            <a:blip r:embed="rId2" cstate="email">
              <a:extLst>
                <a:ext uri="{28A0092B-C50C-407E-A947-70E740481C1C}">
                  <a14:useLocalDpi xmlns:a14="http://schemas.microsoft.com/office/drawing/2010/main"/>
                </a:ext>
              </a:extLst>
            </a:blip>
            <a:srcRect/>
            <a:stretch>
              <a:fillRect r="3" b="2"/>
            </a:stretch>
          </a:blipFill>
        </p:spPr>
        <p:txBody>
          <a:bodyPr/>
          <a:lstStyle>
            <a:lvl1pPr algn="r">
              <a:defRPr sz="133">
                <a:solidFill>
                  <a:schemeClr val="accent2"/>
                </a:solidFill>
              </a:defRPr>
            </a:lvl1pPr>
          </a:lstStyle>
          <a:p>
            <a:pPr lvl="0"/>
            <a:r>
              <a:rPr lang="en-GB" dirty="0"/>
              <a:t>1</a:t>
            </a:r>
          </a:p>
        </p:txBody>
      </p:sp>
      <p:sp>
        <p:nvSpPr>
          <p:cNvPr id="11"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2"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3"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bg1"/>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538366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ank You A">
    <p:bg>
      <p:bgPr>
        <a:gradFill flip="none" rotWithShape="1">
          <a:gsLst>
            <a:gs pos="0">
              <a:schemeClr val="bg2"/>
            </a:gs>
            <a:gs pos="21000">
              <a:schemeClr val="bg2"/>
            </a:gs>
            <a:gs pos="100000">
              <a:schemeClr val="bg2"/>
            </a:gs>
          </a:gsLst>
          <a:lin ang="2700000" scaled="1"/>
          <a:tileRect/>
        </a:gradFill>
        <a:effectLst/>
      </p:bgPr>
    </p:bg>
    <p:spTree>
      <p:nvGrpSpPr>
        <p:cNvPr id="1" name=""/>
        <p:cNvGrpSpPr/>
        <p:nvPr/>
      </p:nvGrpSpPr>
      <p:grpSpPr>
        <a:xfrm>
          <a:off x="0" y="0"/>
          <a:ext cx="0" cy="0"/>
          <a:chOff x="0" y="0"/>
          <a:chExt cx="0" cy="0"/>
        </a:xfrm>
      </p:grpSpPr>
      <p:sp>
        <p:nvSpPr>
          <p:cNvPr id="8" name="Title 1"/>
          <p:cNvSpPr>
            <a:spLocks noGrp="1"/>
          </p:cNvSpPr>
          <p:nvPr>
            <p:ph type="title"/>
          </p:nvPr>
        </p:nvSpPr>
        <p:spPr>
          <a:xfrm>
            <a:off x="330202" y="555627"/>
            <a:ext cx="3640668" cy="3795913"/>
          </a:xfrm>
          <a:noFill/>
        </p:spPr>
        <p:txBody>
          <a:bodyPr vert="horz" lIns="0" tIns="0" rIns="0" bIns="0" rtlCol="0" anchor="t" anchorCtr="0">
            <a:noAutofit/>
          </a:bodyPr>
          <a:lstStyle>
            <a:lvl1pPr>
              <a:defRPr lang="da-DK" sz="2000" b="0" dirty="0">
                <a:solidFill>
                  <a:schemeClr val="tx2"/>
                </a:solidFill>
              </a:defRPr>
            </a:lvl1pPr>
          </a:lstStyle>
          <a:p>
            <a:r>
              <a:rPr lang="en-US"/>
              <a:t>Click to edit Master title style</a:t>
            </a:r>
            <a:endParaRPr lang="en-GB" dirty="0"/>
          </a:p>
        </p:txBody>
      </p:sp>
      <p:grpSp>
        <p:nvGrpSpPr>
          <p:cNvPr id="9" name="Group 4"/>
          <p:cNvGrpSpPr>
            <a:grpSpLocks noChangeAspect="1"/>
          </p:cNvGrpSpPr>
          <p:nvPr userDrawn="1"/>
        </p:nvGrpSpPr>
        <p:grpSpPr bwMode="auto">
          <a:xfrm>
            <a:off x="5092700" y="1822452"/>
            <a:ext cx="2006600" cy="2633663"/>
            <a:chOff x="2335" y="1148"/>
            <a:chExt cx="1264" cy="1659"/>
          </a:xfrm>
        </p:grpSpPr>
        <p:sp>
          <p:nvSpPr>
            <p:cNvPr id="10" name="Freeform 18"/>
            <p:cNvSpPr>
              <a:spLocks/>
            </p:cNvSpPr>
            <p:nvPr userDrawn="1"/>
          </p:nvSpPr>
          <p:spPr bwMode="auto">
            <a:xfrm>
              <a:off x="2335" y="1148"/>
              <a:ext cx="1264" cy="1050"/>
            </a:xfrm>
            <a:custGeom>
              <a:avLst/>
              <a:gdLst>
                <a:gd name="T0" fmla="*/ 197 w 672"/>
                <a:gd name="T1" fmla="*/ 0 h 557"/>
                <a:gd name="T2" fmla="*/ 670 w 672"/>
                <a:gd name="T3" fmla="*/ 430 h 557"/>
                <a:gd name="T4" fmla="*/ 652 w 672"/>
                <a:gd name="T5" fmla="*/ 557 h 557"/>
                <a:gd name="T6" fmla="*/ 306 w 672"/>
                <a:gd name="T7" fmla="*/ 354 h 557"/>
                <a:gd name="T8" fmla="*/ 306 w 672"/>
                <a:gd name="T9" fmla="*/ 354 h 557"/>
                <a:gd name="T10" fmla="*/ 0 w 672"/>
                <a:gd name="T11" fmla="*/ 67 h 557"/>
                <a:gd name="T12" fmla="*/ 0 w 672"/>
                <a:gd name="T13" fmla="*/ 1 h 557"/>
                <a:gd name="T14" fmla="*/ 197 w 672"/>
                <a:gd name="T15" fmla="*/ 0 h 5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2" h="557">
                  <a:moveTo>
                    <a:pt x="197" y="0"/>
                  </a:moveTo>
                  <a:cubicBezTo>
                    <a:pt x="476" y="0"/>
                    <a:pt x="672" y="177"/>
                    <a:pt x="670" y="430"/>
                  </a:cubicBezTo>
                  <a:cubicBezTo>
                    <a:pt x="670" y="486"/>
                    <a:pt x="663" y="516"/>
                    <a:pt x="652" y="557"/>
                  </a:cubicBezTo>
                  <a:cubicBezTo>
                    <a:pt x="609" y="439"/>
                    <a:pt x="489" y="392"/>
                    <a:pt x="306" y="354"/>
                  </a:cubicBezTo>
                  <a:cubicBezTo>
                    <a:pt x="306" y="354"/>
                    <a:pt x="306" y="354"/>
                    <a:pt x="306" y="354"/>
                  </a:cubicBezTo>
                  <a:cubicBezTo>
                    <a:pt x="44" y="291"/>
                    <a:pt x="0" y="223"/>
                    <a:pt x="0" y="67"/>
                  </a:cubicBezTo>
                  <a:cubicBezTo>
                    <a:pt x="0" y="1"/>
                    <a:pt x="0" y="1"/>
                    <a:pt x="0" y="1"/>
                  </a:cubicBezTo>
                  <a:cubicBezTo>
                    <a:pt x="0" y="1"/>
                    <a:pt x="198" y="0"/>
                    <a:pt x="197" y="0"/>
                  </a:cubicBezTo>
                </a:path>
              </a:pathLst>
            </a:custGeom>
            <a:solidFill>
              <a:srgbClr val="5557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sp>
          <p:nvSpPr>
            <p:cNvPr id="11" name="Freeform 19"/>
            <p:cNvSpPr>
              <a:spLocks/>
            </p:cNvSpPr>
            <p:nvPr userDrawn="1"/>
          </p:nvSpPr>
          <p:spPr bwMode="auto">
            <a:xfrm>
              <a:off x="2335" y="1923"/>
              <a:ext cx="1025" cy="884"/>
            </a:xfrm>
            <a:custGeom>
              <a:avLst/>
              <a:gdLst>
                <a:gd name="T0" fmla="*/ 545 w 545"/>
                <a:gd name="T1" fmla="*/ 286 h 469"/>
                <a:gd name="T2" fmla="*/ 260 w 545"/>
                <a:gd name="T3" fmla="*/ 100 h 469"/>
                <a:gd name="T4" fmla="*/ 0 w 545"/>
                <a:gd name="T5" fmla="*/ 0 h 469"/>
                <a:gd name="T6" fmla="*/ 0 w 545"/>
                <a:gd name="T7" fmla="*/ 391 h 469"/>
                <a:gd name="T8" fmla="*/ 250 w 545"/>
                <a:gd name="T9" fmla="*/ 469 h 469"/>
                <a:gd name="T10" fmla="*/ 545 w 545"/>
                <a:gd name="T11" fmla="*/ 286 h 469"/>
              </a:gdLst>
              <a:ahLst/>
              <a:cxnLst>
                <a:cxn ang="0">
                  <a:pos x="T0" y="T1"/>
                </a:cxn>
                <a:cxn ang="0">
                  <a:pos x="T2" y="T3"/>
                </a:cxn>
                <a:cxn ang="0">
                  <a:pos x="T4" y="T5"/>
                </a:cxn>
                <a:cxn ang="0">
                  <a:pos x="T6" y="T7"/>
                </a:cxn>
                <a:cxn ang="0">
                  <a:pos x="T8" y="T9"/>
                </a:cxn>
                <a:cxn ang="0">
                  <a:pos x="T10" y="T11"/>
                </a:cxn>
              </a:cxnLst>
              <a:rect l="0" t="0" r="r" b="b"/>
              <a:pathLst>
                <a:path w="545" h="469">
                  <a:moveTo>
                    <a:pt x="545" y="286"/>
                  </a:moveTo>
                  <a:cubicBezTo>
                    <a:pt x="545" y="192"/>
                    <a:pt x="496" y="153"/>
                    <a:pt x="260" y="100"/>
                  </a:cubicBezTo>
                  <a:cubicBezTo>
                    <a:pt x="116" y="68"/>
                    <a:pt x="57" y="33"/>
                    <a:pt x="0" y="0"/>
                  </a:cubicBezTo>
                  <a:cubicBezTo>
                    <a:pt x="0" y="391"/>
                    <a:pt x="0" y="391"/>
                    <a:pt x="0" y="391"/>
                  </a:cubicBezTo>
                  <a:cubicBezTo>
                    <a:pt x="79" y="440"/>
                    <a:pt x="191" y="469"/>
                    <a:pt x="250" y="469"/>
                  </a:cubicBezTo>
                  <a:cubicBezTo>
                    <a:pt x="449" y="469"/>
                    <a:pt x="545" y="382"/>
                    <a:pt x="545" y="286"/>
                  </a:cubicBezTo>
                </a:path>
              </a:pathLst>
            </a:custGeom>
            <a:solidFill>
              <a:srgbClr val="5557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grpSp>
      <p:sp>
        <p:nvSpPr>
          <p:cNvPr id="12"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13"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14"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accent3"/>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1609991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B">
    <p:bg>
      <p:bgPr>
        <a:solidFill>
          <a:schemeClr val="tx2"/>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330202" y="555627"/>
            <a:ext cx="3640668" cy="3795913"/>
          </a:xfrm>
          <a:noFill/>
        </p:spPr>
        <p:txBody>
          <a:bodyPr vert="horz" lIns="0" tIns="0" rIns="0" bIns="0" rtlCol="0" anchor="t" anchorCtr="0">
            <a:noAutofit/>
          </a:bodyPr>
          <a:lstStyle>
            <a:lvl1pPr>
              <a:defRPr lang="da-DK" sz="2000" b="0" dirty="0">
                <a:solidFill>
                  <a:schemeClr val="bg1"/>
                </a:solidFill>
              </a:defRPr>
            </a:lvl1pPr>
          </a:lstStyle>
          <a:p>
            <a:r>
              <a:rPr lang="en-US"/>
              <a:t>Click to edit Master title style</a:t>
            </a:r>
            <a:endParaRPr lang="en-GB" dirty="0"/>
          </a:p>
        </p:txBody>
      </p:sp>
      <p:grpSp>
        <p:nvGrpSpPr>
          <p:cNvPr id="12" name="Group 4"/>
          <p:cNvGrpSpPr>
            <a:grpSpLocks noChangeAspect="1"/>
          </p:cNvGrpSpPr>
          <p:nvPr userDrawn="1"/>
        </p:nvGrpSpPr>
        <p:grpSpPr bwMode="auto">
          <a:xfrm>
            <a:off x="5092700" y="1822452"/>
            <a:ext cx="2006600" cy="2633663"/>
            <a:chOff x="2335" y="1148"/>
            <a:chExt cx="1264" cy="1659"/>
          </a:xfrm>
        </p:grpSpPr>
        <p:sp>
          <p:nvSpPr>
            <p:cNvPr id="13" name="Freeform 18"/>
            <p:cNvSpPr>
              <a:spLocks/>
            </p:cNvSpPr>
            <p:nvPr userDrawn="1"/>
          </p:nvSpPr>
          <p:spPr bwMode="auto">
            <a:xfrm>
              <a:off x="2335" y="1148"/>
              <a:ext cx="1264" cy="1050"/>
            </a:xfrm>
            <a:custGeom>
              <a:avLst/>
              <a:gdLst>
                <a:gd name="T0" fmla="*/ 197 w 672"/>
                <a:gd name="T1" fmla="*/ 0 h 557"/>
                <a:gd name="T2" fmla="*/ 670 w 672"/>
                <a:gd name="T3" fmla="*/ 430 h 557"/>
                <a:gd name="T4" fmla="*/ 652 w 672"/>
                <a:gd name="T5" fmla="*/ 557 h 557"/>
                <a:gd name="T6" fmla="*/ 306 w 672"/>
                <a:gd name="T7" fmla="*/ 354 h 557"/>
                <a:gd name="T8" fmla="*/ 306 w 672"/>
                <a:gd name="T9" fmla="*/ 354 h 557"/>
                <a:gd name="T10" fmla="*/ 0 w 672"/>
                <a:gd name="T11" fmla="*/ 67 h 557"/>
                <a:gd name="T12" fmla="*/ 0 w 672"/>
                <a:gd name="T13" fmla="*/ 1 h 557"/>
                <a:gd name="T14" fmla="*/ 197 w 672"/>
                <a:gd name="T15" fmla="*/ 0 h 5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2" h="557">
                  <a:moveTo>
                    <a:pt x="197" y="0"/>
                  </a:moveTo>
                  <a:cubicBezTo>
                    <a:pt x="476" y="0"/>
                    <a:pt x="672" y="177"/>
                    <a:pt x="670" y="430"/>
                  </a:cubicBezTo>
                  <a:cubicBezTo>
                    <a:pt x="670" y="486"/>
                    <a:pt x="663" y="516"/>
                    <a:pt x="652" y="557"/>
                  </a:cubicBezTo>
                  <a:cubicBezTo>
                    <a:pt x="609" y="439"/>
                    <a:pt x="489" y="392"/>
                    <a:pt x="306" y="354"/>
                  </a:cubicBezTo>
                  <a:cubicBezTo>
                    <a:pt x="306" y="354"/>
                    <a:pt x="306" y="354"/>
                    <a:pt x="306" y="354"/>
                  </a:cubicBezTo>
                  <a:cubicBezTo>
                    <a:pt x="44" y="291"/>
                    <a:pt x="0" y="223"/>
                    <a:pt x="0" y="67"/>
                  </a:cubicBezTo>
                  <a:cubicBezTo>
                    <a:pt x="0" y="1"/>
                    <a:pt x="0" y="1"/>
                    <a:pt x="0" y="1"/>
                  </a:cubicBezTo>
                  <a:cubicBezTo>
                    <a:pt x="0" y="1"/>
                    <a:pt x="198" y="0"/>
                    <a:pt x="197"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sp>
          <p:nvSpPr>
            <p:cNvPr id="14" name="Freeform 19"/>
            <p:cNvSpPr>
              <a:spLocks/>
            </p:cNvSpPr>
            <p:nvPr userDrawn="1"/>
          </p:nvSpPr>
          <p:spPr bwMode="auto">
            <a:xfrm>
              <a:off x="2335" y="1923"/>
              <a:ext cx="1025" cy="884"/>
            </a:xfrm>
            <a:custGeom>
              <a:avLst/>
              <a:gdLst>
                <a:gd name="T0" fmla="*/ 545 w 545"/>
                <a:gd name="T1" fmla="*/ 286 h 469"/>
                <a:gd name="T2" fmla="*/ 260 w 545"/>
                <a:gd name="T3" fmla="*/ 100 h 469"/>
                <a:gd name="T4" fmla="*/ 0 w 545"/>
                <a:gd name="T5" fmla="*/ 0 h 469"/>
                <a:gd name="T6" fmla="*/ 0 w 545"/>
                <a:gd name="T7" fmla="*/ 391 h 469"/>
                <a:gd name="T8" fmla="*/ 250 w 545"/>
                <a:gd name="T9" fmla="*/ 469 h 469"/>
                <a:gd name="T10" fmla="*/ 545 w 545"/>
                <a:gd name="T11" fmla="*/ 286 h 469"/>
              </a:gdLst>
              <a:ahLst/>
              <a:cxnLst>
                <a:cxn ang="0">
                  <a:pos x="T0" y="T1"/>
                </a:cxn>
                <a:cxn ang="0">
                  <a:pos x="T2" y="T3"/>
                </a:cxn>
                <a:cxn ang="0">
                  <a:pos x="T4" y="T5"/>
                </a:cxn>
                <a:cxn ang="0">
                  <a:pos x="T6" y="T7"/>
                </a:cxn>
                <a:cxn ang="0">
                  <a:pos x="T8" y="T9"/>
                </a:cxn>
                <a:cxn ang="0">
                  <a:pos x="T10" y="T11"/>
                </a:cxn>
              </a:cxnLst>
              <a:rect l="0" t="0" r="r" b="b"/>
              <a:pathLst>
                <a:path w="545" h="469">
                  <a:moveTo>
                    <a:pt x="545" y="286"/>
                  </a:moveTo>
                  <a:cubicBezTo>
                    <a:pt x="545" y="192"/>
                    <a:pt x="496" y="153"/>
                    <a:pt x="260" y="100"/>
                  </a:cubicBezTo>
                  <a:cubicBezTo>
                    <a:pt x="116" y="68"/>
                    <a:pt x="57" y="33"/>
                    <a:pt x="0" y="0"/>
                  </a:cubicBezTo>
                  <a:cubicBezTo>
                    <a:pt x="0" y="391"/>
                    <a:pt x="0" y="391"/>
                    <a:pt x="0" y="391"/>
                  </a:cubicBezTo>
                  <a:cubicBezTo>
                    <a:pt x="79" y="440"/>
                    <a:pt x="191" y="469"/>
                    <a:pt x="250" y="469"/>
                  </a:cubicBezTo>
                  <a:cubicBezTo>
                    <a:pt x="449" y="469"/>
                    <a:pt x="545" y="382"/>
                    <a:pt x="545" y="28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p>
          </p:txBody>
        </p:sp>
      </p:grpSp>
      <p:sp>
        <p:nvSpPr>
          <p:cNvPr id="15"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6"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7"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bg1"/>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16283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02AEC-0A15-4D19-9F89-6AD40E19CF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78F170-1A74-492A-B28D-25F0C81226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5A2DA-5489-483D-98AF-74236BA9B864}"/>
              </a:ext>
            </a:extLst>
          </p:cNvPr>
          <p:cNvSpPr>
            <a:spLocks noGrp="1"/>
          </p:cNvSpPr>
          <p:nvPr>
            <p:ph type="dt" sz="half" idx="10"/>
          </p:nvPr>
        </p:nvSpPr>
        <p:spPr>
          <a:xfrm>
            <a:off x="842177" y="6498564"/>
            <a:ext cx="1037025" cy="176675"/>
          </a:xfrm>
          <a:prstGeom prst="rect">
            <a:avLst/>
          </a:prstGeom>
        </p:spPr>
        <p:txBody>
          <a:bodyPr/>
          <a:lstStyle/>
          <a:p>
            <a:fld id="{E8CED934-0F3E-4438-B4BD-092BF3276415}" type="datetime3">
              <a:rPr lang="en-US" smtClean="0"/>
              <a:t>18 June 2020</a:t>
            </a:fld>
            <a:endParaRPr lang="en-US" dirty="0"/>
          </a:p>
        </p:txBody>
      </p:sp>
      <p:sp>
        <p:nvSpPr>
          <p:cNvPr id="5" name="Footer Placeholder 4">
            <a:extLst>
              <a:ext uri="{FF2B5EF4-FFF2-40B4-BE49-F238E27FC236}">
                <a16:creationId xmlns:a16="http://schemas.microsoft.com/office/drawing/2014/main" id="{FB7FC7BE-E8C5-4854-A7FC-C4DC7764317A}"/>
              </a:ext>
            </a:extLst>
          </p:cNvPr>
          <p:cNvSpPr>
            <a:spLocks noGrp="1"/>
          </p:cNvSpPr>
          <p:nvPr>
            <p:ph type="ftr" sz="quarter" idx="11"/>
          </p:nvPr>
        </p:nvSpPr>
        <p:spPr>
          <a:xfrm>
            <a:off x="2008575" y="6498564"/>
            <a:ext cx="3942963" cy="176675"/>
          </a:xfrm>
          <a:prstGeom prst="rect">
            <a:avLst/>
          </a:prstGeom>
        </p:spPr>
        <p:txBody>
          <a:bodyPr/>
          <a:lstStyle/>
          <a:p>
            <a:r>
              <a:rPr lang="en-US" dirty="0"/>
              <a:t>Dentsply Sirona 2016</a:t>
            </a:r>
          </a:p>
        </p:txBody>
      </p:sp>
      <p:sp>
        <p:nvSpPr>
          <p:cNvPr id="6" name="Slide Number Placeholder 5">
            <a:extLst>
              <a:ext uri="{FF2B5EF4-FFF2-40B4-BE49-F238E27FC236}">
                <a16:creationId xmlns:a16="http://schemas.microsoft.com/office/drawing/2014/main" id="{2467AA32-F2E0-42DB-A381-67F30D92B8CE}"/>
              </a:ext>
            </a:extLst>
          </p:cNvPr>
          <p:cNvSpPr>
            <a:spLocks noGrp="1"/>
          </p:cNvSpPr>
          <p:nvPr>
            <p:ph type="sldNum" sz="quarter" idx="12"/>
          </p:nvPr>
        </p:nvSpPr>
        <p:spPr>
          <a:xfrm>
            <a:off x="330202" y="6498563"/>
            <a:ext cx="382599" cy="176675"/>
          </a:xfrm>
          <a:prstGeom prst="rect">
            <a:avLst/>
          </a:prstGeom>
        </p:spPr>
        <p:txBody>
          <a:bodyPr/>
          <a:lstStyle/>
          <a:p>
            <a:fld id="{626CFF56-C251-4876-B3E3-92B01F968F33}" type="slidenum">
              <a:rPr lang="en-US" smtClean="0"/>
              <a:t>‹Nr.›</a:t>
            </a:fld>
            <a:endParaRPr lang="en-US" dirty="0"/>
          </a:p>
        </p:txBody>
      </p:sp>
    </p:spTree>
    <p:extLst>
      <p:ext uri="{BB962C8B-B14F-4D97-AF65-F5344CB8AC3E}">
        <p14:creationId xmlns:p14="http://schemas.microsoft.com/office/powerpoint/2010/main" val="43356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B">
    <p:spTree>
      <p:nvGrpSpPr>
        <p:cNvPr id="1" name=""/>
        <p:cNvGrpSpPr/>
        <p:nvPr/>
      </p:nvGrpSpPr>
      <p:grpSpPr>
        <a:xfrm>
          <a:off x="0" y="0"/>
          <a:ext cx="0" cy="0"/>
          <a:chOff x="0" y="0"/>
          <a:chExt cx="0" cy="0"/>
        </a:xfrm>
      </p:grpSpPr>
      <p:sp>
        <p:nvSpPr>
          <p:cNvPr id="12" name="Pladsholder til billede 11"/>
          <p:cNvSpPr>
            <a:spLocks noGrp="1"/>
          </p:cNvSpPr>
          <p:nvPr>
            <p:ph type="pic" sz="quarter" idx="14" hasCustomPrompt="1"/>
          </p:nvPr>
        </p:nvSpPr>
        <p:spPr>
          <a:xfrm>
            <a:off x="0" y="0"/>
            <a:ext cx="12192000" cy="5419792"/>
          </a:xfrm>
          <a:solidFill>
            <a:schemeClr val="bg2"/>
          </a:solidFill>
        </p:spPr>
        <p:txBody>
          <a:bodyPr anchor="ctr" anchorCtr="0"/>
          <a:lstStyle>
            <a:lvl1pPr marL="0" indent="0" algn="ctr">
              <a:buNone/>
              <a:defRPr sz="1600" baseline="0"/>
            </a:lvl1pPr>
          </a:lstStyle>
          <a:p>
            <a:r>
              <a:rPr lang="en-GB" dirty="0"/>
              <a:t>Click on the icon to insert a picture</a:t>
            </a:r>
          </a:p>
        </p:txBody>
      </p:sp>
      <p:sp>
        <p:nvSpPr>
          <p:cNvPr id="10" name="Rektangel 9"/>
          <p:cNvSpPr/>
          <p:nvPr userDrawn="1"/>
        </p:nvSpPr>
        <p:spPr>
          <a:xfrm>
            <a:off x="0" y="5419792"/>
            <a:ext cx="12183576" cy="1438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800" dirty="0"/>
          </a:p>
        </p:txBody>
      </p:sp>
      <p:sp>
        <p:nvSpPr>
          <p:cNvPr id="15" name="Rektangel 14"/>
          <p:cNvSpPr/>
          <p:nvPr userDrawn="1"/>
        </p:nvSpPr>
        <p:spPr>
          <a:xfrm>
            <a:off x="8576443" y="-10886"/>
            <a:ext cx="3615559" cy="1124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800" dirty="0"/>
          </a:p>
        </p:txBody>
      </p:sp>
      <p:sp>
        <p:nvSpPr>
          <p:cNvPr id="7" name="Text Placeholder 6"/>
          <p:cNvSpPr>
            <a:spLocks noGrp="1"/>
          </p:cNvSpPr>
          <p:nvPr>
            <p:ph type="body" sz="quarter" idx="15"/>
          </p:nvPr>
        </p:nvSpPr>
        <p:spPr>
          <a:xfrm>
            <a:off x="330200" y="5985951"/>
            <a:ext cx="5621339" cy="376755"/>
          </a:xfrm>
        </p:spPr>
        <p:txBody>
          <a:bodyPr anchor="ctr" anchorCtr="0"/>
          <a:lstStyle>
            <a:lvl1pPr marL="0" indent="0">
              <a:buNone/>
              <a:defRPr sz="1400"/>
            </a:lvl1pPr>
          </a:lstStyle>
          <a:p>
            <a:pPr lvl="0"/>
            <a:r>
              <a:rPr lang="en-US"/>
              <a:t>Click to edit Master text styles</a:t>
            </a:r>
          </a:p>
        </p:txBody>
      </p:sp>
      <p:sp>
        <p:nvSpPr>
          <p:cNvPr id="14" name="Title 1"/>
          <p:cNvSpPr>
            <a:spLocks noGrp="1"/>
          </p:cNvSpPr>
          <p:nvPr>
            <p:ph type="ctrTitle"/>
          </p:nvPr>
        </p:nvSpPr>
        <p:spPr>
          <a:xfrm>
            <a:off x="330200" y="2094357"/>
            <a:ext cx="4862400" cy="1231078"/>
          </a:xfrm>
          <a:noFill/>
        </p:spPr>
        <p:txBody>
          <a:bodyPr lIns="0" tIns="0" rIns="0" bIns="0" anchor="ctr" anchorCtr="0"/>
          <a:lstStyle>
            <a:lvl1pPr algn="l">
              <a:defRPr sz="2800" b="0">
                <a:solidFill>
                  <a:schemeClr val="bg1"/>
                </a:solidFill>
              </a:defRPr>
            </a:lvl1pPr>
          </a:lstStyle>
          <a:p>
            <a:r>
              <a:rPr lang="en-US"/>
              <a:t>Click to edit Master title style</a:t>
            </a:r>
            <a:endParaRPr lang="en-GB" dirty="0"/>
          </a:p>
        </p:txBody>
      </p:sp>
      <p:pic>
        <p:nvPicPr>
          <p:cNvPr id="16" name="Billed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a:off x="330200" y="5651195"/>
            <a:ext cx="11530013" cy="91494"/>
          </a:xfrm>
          <a:prstGeom prst="rect">
            <a:avLst/>
          </a:prstGeom>
        </p:spPr>
      </p:pic>
      <p:pic>
        <p:nvPicPr>
          <p:cNvPr id="17" name="Billede 1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384222" y="5972132"/>
            <a:ext cx="1505263" cy="427995"/>
          </a:xfrm>
          <a:prstGeom prst="rect">
            <a:avLst/>
          </a:prstGeom>
        </p:spPr>
      </p:pic>
      <p:sp>
        <p:nvSpPr>
          <p:cNvPr id="22"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23"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24"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accent3"/>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190478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C">
    <p:spTree>
      <p:nvGrpSpPr>
        <p:cNvPr id="1" name=""/>
        <p:cNvGrpSpPr/>
        <p:nvPr/>
      </p:nvGrpSpPr>
      <p:grpSpPr>
        <a:xfrm>
          <a:off x="0" y="0"/>
          <a:ext cx="0" cy="0"/>
          <a:chOff x="0" y="0"/>
          <a:chExt cx="0" cy="0"/>
        </a:xfrm>
      </p:grpSpPr>
      <p:sp>
        <p:nvSpPr>
          <p:cNvPr id="12" name="Pladsholder til billede 11"/>
          <p:cNvSpPr>
            <a:spLocks noGrp="1"/>
          </p:cNvSpPr>
          <p:nvPr>
            <p:ph type="pic" sz="quarter" idx="14" hasCustomPrompt="1"/>
          </p:nvPr>
        </p:nvSpPr>
        <p:spPr>
          <a:xfrm>
            <a:off x="0" y="0"/>
            <a:ext cx="12192000" cy="6858000"/>
          </a:xfrm>
          <a:solidFill>
            <a:schemeClr val="bg2"/>
          </a:solidFill>
        </p:spPr>
        <p:txBody>
          <a:bodyPr anchor="ctr" anchorCtr="0"/>
          <a:lstStyle>
            <a:lvl1pPr marL="0" indent="0" algn="ctr">
              <a:buNone/>
              <a:defRPr sz="1600" baseline="0"/>
            </a:lvl1pPr>
          </a:lstStyle>
          <a:p>
            <a:r>
              <a:rPr lang="en-GB" dirty="0"/>
              <a:t>Click on the icon to insert a picture</a:t>
            </a:r>
          </a:p>
        </p:txBody>
      </p:sp>
      <p:sp>
        <p:nvSpPr>
          <p:cNvPr id="15" name="Rektangel 14"/>
          <p:cNvSpPr/>
          <p:nvPr userDrawn="1"/>
        </p:nvSpPr>
        <p:spPr>
          <a:xfrm>
            <a:off x="8576443" y="-10886"/>
            <a:ext cx="3615559" cy="1124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800" dirty="0"/>
          </a:p>
        </p:txBody>
      </p:sp>
      <p:sp>
        <p:nvSpPr>
          <p:cNvPr id="20" name="Title 1"/>
          <p:cNvSpPr>
            <a:spLocks noGrp="1"/>
          </p:cNvSpPr>
          <p:nvPr>
            <p:ph type="ctrTitle"/>
          </p:nvPr>
        </p:nvSpPr>
        <p:spPr>
          <a:xfrm>
            <a:off x="330200" y="2813461"/>
            <a:ext cx="4862400" cy="1231078"/>
          </a:xfrm>
          <a:noFill/>
        </p:spPr>
        <p:txBody>
          <a:bodyPr lIns="0" tIns="0" rIns="0" bIns="0" anchor="ctr" anchorCtr="0"/>
          <a:lstStyle>
            <a:lvl1pPr algn="l">
              <a:defRPr sz="2800" b="0">
                <a:solidFill>
                  <a:schemeClr val="bg1"/>
                </a:solidFill>
              </a:defRPr>
            </a:lvl1pPr>
          </a:lstStyle>
          <a:p>
            <a:r>
              <a:rPr lang="en-US"/>
              <a:t>Click to edit Master title style</a:t>
            </a:r>
            <a:endParaRPr lang="en-GB" dirty="0"/>
          </a:p>
        </p:txBody>
      </p:sp>
      <p:sp>
        <p:nvSpPr>
          <p:cNvPr id="14" name="Pladsholder til tekst 13"/>
          <p:cNvSpPr>
            <a:spLocks noGrp="1"/>
          </p:cNvSpPr>
          <p:nvPr>
            <p:ph type="body" sz="quarter" idx="13" hasCustomPrompt="1"/>
          </p:nvPr>
        </p:nvSpPr>
        <p:spPr>
          <a:xfrm>
            <a:off x="27" y="5480504"/>
            <a:ext cx="12191975" cy="950509"/>
          </a:xfrm>
          <a:blipFill>
            <a:blip r:embed="rId2" cstate="email">
              <a:extLst>
                <a:ext uri="{28A0092B-C50C-407E-A947-70E740481C1C}">
                  <a14:useLocalDpi xmlns:a14="http://schemas.microsoft.com/office/drawing/2010/main"/>
                </a:ext>
              </a:extLst>
            </a:blip>
            <a:stretch>
              <a:fillRect/>
            </a:stretch>
          </a:blipFill>
        </p:spPr>
        <p:txBody>
          <a:bodyPr/>
          <a:lstStyle>
            <a:lvl1pPr algn="r">
              <a:defRPr sz="133">
                <a:solidFill>
                  <a:schemeClr val="accent2"/>
                </a:solidFill>
              </a:defRPr>
            </a:lvl1pPr>
          </a:lstStyle>
          <a:p>
            <a:pPr lvl="0"/>
            <a:r>
              <a:rPr lang="en-GB" dirty="0"/>
              <a:t>1</a:t>
            </a:r>
          </a:p>
        </p:txBody>
      </p:sp>
      <p:grpSp>
        <p:nvGrpSpPr>
          <p:cNvPr id="3" name="Gruppe 2"/>
          <p:cNvGrpSpPr/>
          <p:nvPr userDrawn="1"/>
        </p:nvGrpSpPr>
        <p:grpSpPr>
          <a:xfrm>
            <a:off x="-27279782" y="-3540034"/>
            <a:ext cx="39478305" cy="3113045"/>
            <a:chOff x="0" y="-1705702"/>
            <a:chExt cx="12192000" cy="961395"/>
          </a:xfrm>
        </p:grpSpPr>
        <p:pic>
          <p:nvPicPr>
            <p:cNvPr id="18" name="Billede 17"/>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30200" y="-1535009"/>
              <a:ext cx="11530013" cy="91494"/>
            </a:xfrm>
            <a:prstGeom prst="rect">
              <a:avLst/>
            </a:prstGeom>
          </p:spPr>
        </p:pic>
        <p:pic>
          <p:nvPicPr>
            <p:cNvPr id="19" name="Billede 18"/>
            <p:cNvPicPr>
              <a:picLocks noChangeAspect="1"/>
            </p:cNvPicPr>
            <p:nvPr userDrawn="1"/>
          </p:nvPicPr>
          <p:blipFill>
            <a:blip r:embed="rId4" cstate="email">
              <a:lum bright="100000"/>
              <a:extLst>
                <a:ext uri="{28A0092B-C50C-407E-A947-70E740481C1C}">
                  <a14:useLocalDpi xmlns:a14="http://schemas.microsoft.com/office/drawing/2010/main"/>
                </a:ext>
              </a:extLst>
            </a:blip>
            <a:stretch>
              <a:fillRect/>
            </a:stretch>
          </p:blipFill>
          <p:spPr>
            <a:xfrm>
              <a:off x="10384221" y="-1214074"/>
              <a:ext cx="1505262" cy="427995"/>
            </a:xfrm>
            <a:prstGeom prst="rect">
              <a:avLst/>
            </a:prstGeom>
          </p:spPr>
        </p:pic>
        <p:sp>
          <p:nvSpPr>
            <p:cNvPr id="2" name="Rektangel 1"/>
            <p:cNvSpPr/>
            <p:nvPr userDrawn="1"/>
          </p:nvSpPr>
          <p:spPr>
            <a:xfrm>
              <a:off x="0" y="-1705702"/>
              <a:ext cx="12192000" cy="9613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800" dirty="0"/>
            </a:p>
          </p:txBody>
        </p:sp>
      </p:grpSp>
      <p:sp>
        <p:nvSpPr>
          <p:cNvPr id="16" name="Text Placeholder 6"/>
          <p:cNvSpPr>
            <a:spLocks noGrp="1"/>
          </p:cNvSpPr>
          <p:nvPr>
            <p:ph type="body" sz="quarter" idx="15"/>
          </p:nvPr>
        </p:nvSpPr>
        <p:spPr>
          <a:xfrm>
            <a:off x="330200" y="5985951"/>
            <a:ext cx="5461000" cy="376755"/>
          </a:xfrm>
        </p:spPr>
        <p:txBody>
          <a:bodyPr anchor="ctr" anchorCtr="0"/>
          <a:lstStyle>
            <a:lvl1pPr marL="0" indent="0">
              <a:buNone/>
              <a:defRPr sz="1400"/>
            </a:lvl1pPr>
          </a:lstStyle>
          <a:p>
            <a:pPr lvl="0"/>
            <a:r>
              <a:rPr lang="en-US"/>
              <a:t>Click to edit Master text styles</a:t>
            </a:r>
          </a:p>
        </p:txBody>
      </p:sp>
      <p:sp>
        <p:nvSpPr>
          <p:cNvPr id="24"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tx2"/>
                </a:solidFill>
              </a:defRPr>
            </a:lvl1pPr>
          </a:lstStyle>
          <a:p>
            <a:endParaRPr lang="en-GB" dirty="0"/>
          </a:p>
        </p:txBody>
      </p:sp>
      <p:sp>
        <p:nvSpPr>
          <p:cNvPr id="25"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tx2"/>
                </a:solidFill>
              </a:defRPr>
            </a:lvl1pPr>
          </a:lstStyle>
          <a:p>
            <a:endParaRPr lang="en-GB" dirty="0"/>
          </a:p>
        </p:txBody>
      </p:sp>
      <p:sp>
        <p:nvSpPr>
          <p:cNvPr id="26"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tx2"/>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338583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D">
    <p:spTree>
      <p:nvGrpSpPr>
        <p:cNvPr id="1" name=""/>
        <p:cNvGrpSpPr/>
        <p:nvPr/>
      </p:nvGrpSpPr>
      <p:grpSpPr>
        <a:xfrm>
          <a:off x="0" y="0"/>
          <a:ext cx="0" cy="0"/>
          <a:chOff x="0" y="0"/>
          <a:chExt cx="0" cy="0"/>
        </a:xfrm>
      </p:grpSpPr>
      <p:sp>
        <p:nvSpPr>
          <p:cNvPr id="12" name="Pladsholder til billede 11"/>
          <p:cNvSpPr>
            <a:spLocks noGrp="1"/>
          </p:cNvSpPr>
          <p:nvPr>
            <p:ph type="pic" sz="quarter" idx="14" hasCustomPrompt="1"/>
          </p:nvPr>
        </p:nvSpPr>
        <p:spPr>
          <a:xfrm>
            <a:off x="0" y="0"/>
            <a:ext cx="12192000" cy="6858000"/>
          </a:xfrm>
          <a:solidFill>
            <a:schemeClr val="bg2"/>
          </a:solidFill>
        </p:spPr>
        <p:txBody>
          <a:bodyPr anchor="ctr" anchorCtr="0"/>
          <a:lstStyle>
            <a:lvl1pPr marL="0" indent="0" algn="ctr">
              <a:buNone/>
              <a:defRPr sz="1600" baseline="0"/>
            </a:lvl1pPr>
          </a:lstStyle>
          <a:p>
            <a:r>
              <a:rPr lang="en-GB" dirty="0"/>
              <a:t>Click on the icon to insert a picture</a:t>
            </a:r>
          </a:p>
        </p:txBody>
      </p:sp>
      <p:sp>
        <p:nvSpPr>
          <p:cNvPr id="14" name="Pladsholder til tekst 13"/>
          <p:cNvSpPr>
            <a:spLocks noGrp="1"/>
          </p:cNvSpPr>
          <p:nvPr>
            <p:ph type="body" sz="quarter" idx="13" hasCustomPrompt="1"/>
          </p:nvPr>
        </p:nvSpPr>
        <p:spPr>
          <a:xfrm>
            <a:off x="27" y="5480504"/>
            <a:ext cx="12191975" cy="950509"/>
          </a:xfrm>
          <a:blipFill>
            <a:blip r:embed="rId2" cstate="email">
              <a:extLst>
                <a:ext uri="{28A0092B-C50C-407E-A947-70E740481C1C}">
                  <a14:useLocalDpi xmlns:a14="http://schemas.microsoft.com/office/drawing/2010/main"/>
                </a:ext>
              </a:extLst>
            </a:blip>
            <a:stretch>
              <a:fillRect/>
            </a:stretch>
          </a:blipFill>
        </p:spPr>
        <p:txBody>
          <a:bodyPr/>
          <a:lstStyle>
            <a:lvl1pPr algn="r">
              <a:defRPr sz="133">
                <a:solidFill>
                  <a:schemeClr val="accent2"/>
                </a:solidFill>
              </a:defRPr>
            </a:lvl1pPr>
          </a:lstStyle>
          <a:p>
            <a:pPr lvl="0"/>
            <a:r>
              <a:rPr lang="en-GB" dirty="0"/>
              <a:t>1</a:t>
            </a:r>
          </a:p>
        </p:txBody>
      </p:sp>
      <p:sp>
        <p:nvSpPr>
          <p:cNvPr id="15" name="Rektangel 14"/>
          <p:cNvSpPr/>
          <p:nvPr userDrawn="1"/>
        </p:nvSpPr>
        <p:spPr>
          <a:xfrm>
            <a:off x="8576443" y="-10886"/>
            <a:ext cx="3615559" cy="1124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800" dirty="0"/>
          </a:p>
        </p:txBody>
      </p:sp>
      <p:sp>
        <p:nvSpPr>
          <p:cNvPr id="20" name="Title 1"/>
          <p:cNvSpPr>
            <a:spLocks noGrp="1"/>
          </p:cNvSpPr>
          <p:nvPr>
            <p:ph type="ctrTitle"/>
          </p:nvPr>
        </p:nvSpPr>
        <p:spPr>
          <a:xfrm>
            <a:off x="330200" y="2813461"/>
            <a:ext cx="4862400" cy="1231078"/>
          </a:xfrm>
          <a:noFill/>
        </p:spPr>
        <p:txBody>
          <a:bodyPr lIns="0" tIns="0" rIns="0" bIns="0" anchor="ctr" anchorCtr="0"/>
          <a:lstStyle>
            <a:lvl1pPr algn="l">
              <a:defRPr sz="2800" b="0">
                <a:solidFill>
                  <a:schemeClr val="bg1"/>
                </a:solidFill>
              </a:defRPr>
            </a:lvl1pPr>
          </a:lstStyle>
          <a:p>
            <a:r>
              <a:rPr lang="en-US"/>
              <a:t>Click to edit Master title style</a:t>
            </a:r>
            <a:endParaRPr lang="en-GB" dirty="0"/>
          </a:p>
        </p:txBody>
      </p:sp>
      <p:sp>
        <p:nvSpPr>
          <p:cNvPr id="10" name="Text Placeholder 6"/>
          <p:cNvSpPr>
            <a:spLocks noGrp="1"/>
          </p:cNvSpPr>
          <p:nvPr>
            <p:ph type="body" sz="quarter" idx="15"/>
          </p:nvPr>
        </p:nvSpPr>
        <p:spPr>
          <a:xfrm>
            <a:off x="330200" y="5985951"/>
            <a:ext cx="5461000" cy="376755"/>
          </a:xfrm>
        </p:spPr>
        <p:txBody>
          <a:bodyPr anchor="ctr" anchorCtr="0"/>
          <a:lstStyle>
            <a:lvl1pPr marL="0" indent="0">
              <a:buNone/>
              <a:defRPr sz="1400">
                <a:solidFill>
                  <a:schemeClr val="bg1"/>
                </a:solidFill>
              </a:defRPr>
            </a:lvl1pPr>
          </a:lstStyle>
          <a:p>
            <a:pPr lvl="0"/>
            <a:r>
              <a:rPr lang="en-US"/>
              <a:t>Click to edit Master text styles</a:t>
            </a:r>
          </a:p>
        </p:txBody>
      </p:sp>
      <p:sp>
        <p:nvSpPr>
          <p:cNvPr id="11"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3"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6"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bg1"/>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344332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1202" y="555626"/>
            <a:ext cx="11529599" cy="1001712"/>
          </a:xfrm>
        </p:spPr>
        <p:txBody>
          <a:bodyPr/>
          <a:lstStyle>
            <a:lvl1pPr>
              <a:defRPr baseline="0"/>
            </a:lvl1pPr>
          </a:lstStyle>
          <a:p>
            <a:r>
              <a:rPr lang="en-GB" dirty="0"/>
              <a:t>Agenda/Program</a:t>
            </a:r>
          </a:p>
        </p:txBody>
      </p:sp>
      <p:sp>
        <p:nvSpPr>
          <p:cNvPr id="3" name="Content Placeholder 2"/>
          <p:cNvSpPr>
            <a:spLocks noGrp="1"/>
          </p:cNvSpPr>
          <p:nvPr>
            <p:ph sz="half" idx="1" hasCustomPrompt="1"/>
          </p:nvPr>
        </p:nvSpPr>
        <p:spPr>
          <a:xfrm>
            <a:off x="331202" y="1825625"/>
            <a:ext cx="11529599" cy="3943350"/>
          </a:xfrm>
        </p:spPr>
        <p:txBody>
          <a:bodyPr/>
          <a:lstStyle>
            <a:lvl1pPr marL="0" indent="0">
              <a:buNone/>
              <a:defRPr/>
            </a:lvl1pPr>
          </a:lstStyle>
          <a:p>
            <a:r>
              <a:rPr lang="en-GB" dirty="0"/>
              <a:t>Click to edit</a:t>
            </a:r>
          </a:p>
        </p:txBody>
      </p:sp>
      <p:sp>
        <p:nvSpPr>
          <p:cNvPr id="10"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16"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17"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accent3"/>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424261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4" name="Rektangel 3"/>
          <p:cNvSpPr/>
          <p:nvPr userDrawn="1"/>
        </p:nvSpPr>
        <p:spPr>
          <a:xfrm>
            <a:off x="0" y="0"/>
            <a:ext cx="12192000" cy="685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800" dirty="0">
              <a:solidFill>
                <a:srgbClr val="FFFFFF"/>
              </a:solidFill>
            </a:endParaRPr>
          </a:p>
        </p:txBody>
      </p:sp>
      <p:sp>
        <p:nvSpPr>
          <p:cNvPr id="2" name="Title 1"/>
          <p:cNvSpPr>
            <a:spLocks noGrp="1"/>
          </p:cNvSpPr>
          <p:nvPr>
            <p:ph type="title" hasCustomPrompt="1"/>
          </p:nvPr>
        </p:nvSpPr>
        <p:spPr/>
        <p:txBody>
          <a:bodyPr/>
          <a:lstStyle>
            <a:lvl1pPr>
              <a:defRPr baseline="0">
                <a:solidFill>
                  <a:srgbClr val="FFFFFF"/>
                </a:solidFill>
              </a:defRPr>
            </a:lvl1pPr>
          </a:lstStyle>
          <a:p>
            <a:r>
              <a:rPr lang="en-GB" dirty="0"/>
              <a:t>Agenda/Program</a:t>
            </a:r>
          </a:p>
        </p:txBody>
      </p:sp>
      <p:sp>
        <p:nvSpPr>
          <p:cNvPr id="3" name="Content Placeholder 2"/>
          <p:cNvSpPr>
            <a:spLocks noGrp="1"/>
          </p:cNvSpPr>
          <p:nvPr>
            <p:ph sz="half" idx="1"/>
          </p:nvPr>
        </p:nvSpPr>
        <p:spPr>
          <a:xfrm>
            <a:off x="330201" y="1825625"/>
            <a:ext cx="11530011" cy="3943350"/>
          </a:xfrm>
        </p:spPr>
        <p:txBody>
          <a:bodyPr/>
          <a:lstStyle>
            <a:lvl1pPr marL="0" indent="0">
              <a:buNone/>
              <a:defRPr sz="2000">
                <a:solidFill>
                  <a:srgbClr val="FFFFFF"/>
                </a:solidFill>
              </a:defRPr>
            </a:lvl1pPr>
          </a:lstStyle>
          <a:p>
            <a:pPr lvl="0"/>
            <a:r>
              <a:rPr lang="en-US"/>
              <a:t>Click to edit Master text styles</a:t>
            </a:r>
          </a:p>
        </p:txBody>
      </p:sp>
      <p:pic>
        <p:nvPicPr>
          <p:cNvPr id="16" name="Billede 10"/>
          <p:cNvPicPr preferRelativeResize="0">
            <a:picLocks/>
          </p:cNvPicPr>
          <p:nvPr userDrawn="1"/>
        </p:nvPicPr>
        <p:blipFill>
          <a:blip r:embed="rId2" cstate="email">
            <a:extLst>
              <a:ext uri="{28A0092B-C50C-407E-A947-70E740481C1C}">
                <a14:useLocalDpi xmlns:a14="http://schemas.microsoft.com/office/drawing/2010/main"/>
              </a:ext>
            </a:extLst>
          </a:blip>
          <a:stretch>
            <a:fillRect/>
          </a:stretch>
        </p:blipFill>
        <p:spPr>
          <a:xfrm flipH="1">
            <a:off x="441731" y="6147397"/>
            <a:ext cx="11311372" cy="54000"/>
          </a:xfrm>
          <a:prstGeom prst="rect">
            <a:avLst/>
          </a:prstGeom>
        </p:spPr>
      </p:pic>
      <p:sp>
        <p:nvSpPr>
          <p:cNvPr id="17"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8"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9"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bg1"/>
                </a:solidFill>
              </a:defRPr>
            </a:lvl1pPr>
          </a:lstStyle>
          <a:p>
            <a:fld id="{45D37B1E-C366-494F-A587-962AD9AABC83}" type="slidenum">
              <a:rPr lang="en-GB" smtClean="0"/>
              <a:pPr/>
              <a:t>‹Nr.›</a:t>
            </a:fld>
            <a:endParaRPr lang="en-GB" dirty="0"/>
          </a:p>
        </p:txBody>
      </p:sp>
      <p:sp>
        <p:nvSpPr>
          <p:cNvPr id="12" name="Pladsholder til tekst 13"/>
          <p:cNvSpPr>
            <a:spLocks noGrp="1"/>
          </p:cNvSpPr>
          <p:nvPr>
            <p:ph type="body" sz="quarter" idx="14" hasCustomPrompt="1"/>
          </p:nvPr>
        </p:nvSpPr>
        <p:spPr>
          <a:xfrm>
            <a:off x="10558447" y="6245974"/>
            <a:ext cx="1558404" cy="448046"/>
          </a:xfrm>
          <a:blipFill>
            <a:blip r:embed="rId3" cstate="email">
              <a:extLst>
                <a:ext uri="{28A0092B-C50C-407E-A947-70E740481C1C}">
                  <a14:useLocalDpi xmlns:a14="http://schemas.microsoft.com/office/drawing/2010/main"/>
                </a:ext>
              </a:extLst>
            </a:blip>
            <a:srcRect/>
            <a:stretch>
              <a:fillRect r="3" b="2"/>
            </a:stretch>
          </a:blipFill>
        </p:spPr>
        <p:txBody>
          <a:bodyPr/>
          <a:lstStyle>
            <a:lvl1pPr algn="r">
              <a:defRPr sz="133">
                <a:solidFill>
                  <a:schemeClr val="accent2"/>
                </a:solidFill>
              </a:defRPr>
            </a:lvl1pPr>
          </a:lstStyle>
          <a:p>
            <a:pPr lvl="0"/>
            <a:r>
              <a:rPr lang="en-GB" dirty="0"/>
              <a:t>1</a:t>
            </a:r>
          </a:p>
        </p:txBody>
      </p:sp>
    </p:spTree>
    <p:extLst>
      <p:ext uri="{BB962C8B-B14F-4D97-AF65-F5344CB8AC3E}">
        <p14:creationId xmlns:p14="http://schemas.microsoft.com/office/powerpoint/2010/main" val="298158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dirty="0"/>
              <a:t>Click to edit</a:t>
            </a:r>
          </a:p>
        </p:txBody>
      </p:sp>
      <p:sp>
        <p:nvSpPr>
          <p:cNvPr id="3" name="Content Placeholder 2"/>
          <p:cNvSpPr>
            <a:spLocks noGrp="1"/>
          </p:cNvSpPr>
          <p:nvPr>
            <p:ph sz="half" idx="1" hasCustomPrompt="1"/>
          </p:nvPr>
        </p:nvSpPr>
        <p:spPr>
          <a:xfrm>
            <a:off x="330201" y="1825625"/>
            <a:ext cx="11530011" cy="3943350"/>
          </a:xfrm>
        </p:spPr>
        <p:txBody>
          <a:bodyPr/>
          <a:lstStyle>
            <a:lvl2pPr>
              <a:defRPr/>
            </a:lvl2pPr>
            <a:lvl3pPr>
              <a:defRPr/>
            </a:lvl3pPr>
            <a:lvl4pPr>
              <a:defRPr baseline="0"/>
            </a:lvl4pPr>
          </a:lstStyle>
          <a:p>
            <a:r>
              <a:rPr lang="en-GB" dirty="0"/>
              <a:t>Click to edit</a:t>
            </a:r>
          </a:p>
          <a:p>
            <a:pPr lvl="1"/>
            <a:r>
              <a:rPr lang="en-GB" dirty="0"/>
              <a:t>Click to edit</a:t>
            </a:r>
          </a:p>
          <a:p>
            <a:pPr lvl="2"/>
            <a:r>
              <a:rPr lang="en-GB" dirty="0"/>
              <a:t>Click to edit</a:t>
            </a:r>
          </a:p>
          <a:p>
            <a:pPr lvl="3"/>
            <a:r>
              <a:rPr lang="en-GB" dirty="0"/>
              <a:t>Click to edit</a:t>
            </a:r>
          </a:p>
        </p:txBody>
      </p:sp>
      <p:sp>
        <p:nvSpPr>
          <p:cNvPr id="8"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9"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10"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accent3"/>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274893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hasCustomPrompt="1"/>
          </p:nvPr>
        </p:nvSpPr>
        <p:spPr>
          <a:xfrm>
            <a:off x="330202" y="1825625"/>
            <a:ext cx="5621337" cy="3943350"/>
          </a:xfrm>
        </p:spPr>
        <p:txBody>
          <a:bodyPr/>
          <a:lstStyle/>
          <a:p>
            <a:r>
              <a:rPr lang="en-GB" dirty="0"/>
              <a:t>Click to edit</a:t>
            </a:r>
          </a:p>
          <a:p>
            <a:pPr lvl="1"/>
            <a:r>
              <a:rPr lang="en-GB" dirty="0"/>
              <a:t>Click to edit</a:t>
            </a:r>
          </a:p>
          <a:p>
            <a:pPr lvl="2"/>
            <a:r>
              <a:rPr lang="en-GB" dirty="0"/>
              <a:t>Click to edit</a:t>
            </a:r>
          </a:p>
          <a:p>
            <a:pPr lvl="3"/>
            <a:r>
              <a:rPr lang="en-GB" dirty="0"/>
              <a:t>Click to edit</a:t>
            </a:r>
          </a:p>
        </p:txBody>
      </p:sp>
      <p:sp>
        <p:nvSpPr>
          <p:cNvPr id="4" name="Content Placeholder 3"/>
          <p:cNvSpPr>
            <a:spLocks noGrp="1"/>
          </p:cNvSpPr>
          <p:nvPr>
            <p:ph sz="half" idx="2" hasCustomPrompt="1"/>
          </p:nvPr>
        </p:nvSpPr>
        <p:spPr>
          <a:xfrm>
            <a:off x="6240464" y="1825625"/>
            <a:ext cx="5619749" cy="3943350"/>
          </a:xfrm>
        </p:spPr>
        <p:txBody>
          <a:bodyPr/>
          <a:lstStyle/>
          <a:p>
            <a:r>
              <a:rPr lang="en-GB" dirty="0"/>
              <a:t>Click to edit</a:t>
            </a:r>
          </a:p>
          <a:p>
            <a:pPr lvl="1"/>
            <a:r>
              <a:rPr lang="en-GB" dirty="0"/>
              <a:t>Click to edit</a:t>
            </a:r>
          </a:p>
          <a:p>
            <a:pPr lvl="2"/>
            <a:r>
              <a:rPr lang="en-GB" dirty="0"/>
              <a:t>Click to edit</a:t>
            </a:r>
          </a:p>
          <a:p>
            <a:pPr lvl="3"/>
            <a:r>
              <a:rPr lang="en-GB" dirty="0"/>
              <a:t>Click to edit</a:t>
            </a:r>
          </a:p>
        </p:txBody>
      </p:sp>
      <p:sp>
        <p:nvSpPr>
          <p:cNvPr id="9" name="Date Placeholder 3"/>
          <p:cNvSpPr>
            <a:spLocks noGrp="1"/>
          </p:cNvSpPr>
          <p:nvPr>
            <p:ph type="dt" sz="half" idx="10"/>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10"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accent3"/>
                </a:solidFill>
              </a:defRPr>
            </a:lvl1pPr>
          </a:lstStyle>
          <a:p>
            <a:endParaRPr lang="en-GB" dirty="0"/>
          </a:p>
        </p:txBody>
      </p:sp>
      <p:sp>
        <p:nvSpPr>
          <p:cNvPr id="11"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accent3"/>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184333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accent2"/>
        </a:solidFill>
        <a:effectLst/>
      </p:bgPr>
    </p:bg>
    <p:spTree>
      <p:nvGrpSpPr>
        <p:cNvPr id="1" name=""/>
        <p:cNvGrpSpPr/>
        <p:nvPr/>
      </p:nvGrpSpPr>
      <p:grpSpPr>
        <a:xfrm>
          <a:off x="0" y="0"/>
          <a:ext cx="0" cy="0"/>
          <a:chOff x="0" y="0"/>
          <a:chExt cx="0" cy="0"/>
        </a:xfrm>
      </p:grpSpPr>
      <p:sp>
        <p:nvSpPr>
          <p:cNvPr id="18" name="Title 1"/>
          <p:cNvSpPr>
            <a:spLocks noGrp="1"/>
          </p:cNvSpPr>
          <p:nvPr>
            <p:ph type="title" hasCustomPrompt="1"/>
          </p:nvPr>
        </p:nvSpPr>
        <p:spPr>
          <a:xfrm>
            <a:off x="330200" y="555627"/>
            <a:ext cx="9566837" cy="3795913"/>
          </a:xfrm>
          <a:noFill/>
        </p:spPr>
        <p:txBody>
          <a:bodyPr vert="horz" lIns="0" tIns="0" rIns="0" bIns="0" rtlCol="0" anchor="t" anchorCtr="0">
            <a:noAutofit/>
          </a:bodyPr>
          <a:lstStyle>
            <a:lvl1pPr>
              <a:defRPr lang="da-DK" sz="4800" b="0" dirty="0">
                <a:solidFill>
                  <a:srgbClr val="FFFFFF"/>
                </a:solidFill>
              </a:defRPr>
            </a:lvl1pPr>
          </a:lstStyle>
          <a:p>
            <a:r>
              <a:rPr lang="en-GB" dirty="0"/>
              <a:t>Click to edit</a:t>
            </a:r>
          </a:p>
        </p:txBody>
      </p:sp>
      <p:sp>
        <p:nvSpPr>
          <p:cNvPr id="8" name="Pladsholder til tekst 13"/>
          <p:cNvSpPr>
            <a:spLocks noGrp="1"/>
          </p:cNvSpPr>
          <p:nvPr>
            <p:ph type="body" sz="quarter" idx="14" hasCustomPrompt="1"/>
          </p:nvPr>
        </p:nvSpPr>
        <p:spPr>
          <a:xfrm>
            <a:off x="10075333" y="5822462"/>
            <a:ext cx="2116667" cy="608548"/>
          </a:xfrm>
          <a:blipFill>
            <a:blip r:embed="rId2" cstate="email">
              <a:extLst>
                <a:ext uri="{28A0092B-C50C-407E-A947-70E740481C1C}">
                  <a14:useLocalDpi xmlns:a14="http://schemas.microsoft.com/office/drawing/2010/main"/>
                </a:ext>
              </a:extLst>
            </a:blip>
            <a:srcRect/>
            <a:stretch>
              <a:fillRect r="3" b="2"/>
            </a:stretch>
          </a:blipFill>
        </p:spPr>
        <p:txBody>
          <a:bodyPr/>
          <a:lstStyle>
            <a:lvl1pPr algn="r">
              <a:defRPr sz="133">
                <a:solidFill>
                  <a:schemeClr val="accent2"/>
                </a:solidFill>
              </a:defRPr>
            </a:lvl1pPr>
          </a:lstStyle>
          <a:p>
            <a:pPr lvl="0"/>
            <a:r>
              <a:rPr lang="en-GB" dirty="0"/>
              <a:t>1</a:t>
            </a:r>
          </a:p>
        </p:txBody>
      </p:sp>
      <p:sp>
        <p:nvSpPr>
          <p:cNvPr id="9" name="Date Placeholder 3"/>
          <p:cNvSpPr>
            <a:spLocks noGrp="1"/>
          </p:cNvSpPr>
          <p:nvPr>
            <p:ph type="dt" sz="half" idx="2"/>
          </p:nvPr>
        </p:nvSpPr>
        <p:spPr>
          <a:xfrm>
            <a:off x="842177" y="6498564"/>
            <a:ext cx="1037025"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0" name="Footer Placeholder 4"/>
          <p:cNvSpPr>
            <a:spLocks noGrp="1"/>
          </p:cNvSpPr>
          <p:nvPr>
            <p:ph type="ftr" sz="quarter" idx="3"/>
          </p:nvPr>
        </p:nvSpPr>
        <p:spPr>
          <a:xfrm>
            <a:off x="2008575" y="6498564"/>
            <a:ext cx="3942963" cy="176675"/>
          </a:xfrm>
          <a:prstGeom prst="rect">
            <a:avLst/>
          </a:prstGeom>
        </p:spPr>
        <p:txBody>
          <a:bodyPr vert="horz" lIns="0" tIns="0" rIns="0" bIns="0" rtlCol="0" anchor="b" anchorCtr="0">
            <a:noAutofit/>
          </a:bodyPr>
          <a:lstStyle>
            <a:lvl1pPr algn="l">
              <a:defRPr sz="800">
                <a:solidFill>
                  <a:schemeClr val="bg1"/>
                </a:solidFill>
              </a:defRPr>
            </a:lvl1pPr>
          </a:lstStyle>
          <a:p>
            <a:endParaRPr lang="en-GB" dirty="0"/>
          </a:p>
        </p:txBody>
      </p:sp>
      <p:sp>
        <p:nvSpPr>
          <p:cNvPr id="11" name="Slide Number Placeholder 5"/>
          <p:cNvSpPr>
            <a:spLocks noGrp="1"/>
          </p:cNvSpPr>
          <p:nvPr>
            <p:ph type="sldNum" sz="quarter" idx="4"/>
          </p:nvPr>
        </p:nvSpPr>
        <p:spPr>
          <a:xfrm>
            <a:off x="330202" y="6498563"/>
            <a:ext cx="382599" cy="176675"/>
          </a:xfrm>
          <a:prstGeom prst="rect">
            <a:avLst/>
          </a:prstGeom>
        </p:spPr>
        <p:txBody>
          <a:bodyPr vert="horz" lIns="0" tIns="0" rIns="0" bIns="0" rtlCol="0" anchor="b" anchorCtr="0">
            <a:noAutofit/>
          </a:bodyPr>
          <a:lstStyle>
            <a:lvl1pPr algn="l">
              <a:defRPr sz="800">
                <a:solidFill>
                  <a:schemeClr val="bg1"/>
                </a:solidFill>
              </a:defRPr>
            </a:lvl1pPr>
          </a:lstStyle>
          <a:p>
            <a:fld id="{45D37B1E-C366-494F-A587-962AD9AABC83}" type="slidenum">
              <a:rPr lang="en-GB" smtClean="0"/>
              <a:pPr/>
              <a:t>‹Nr.›</a:t>
            </a:fld>
            <a:endParaRPr lang="en-GB" dirty="0"/>
          </a:p>
        </p:txBody>
      </p:sp>
    </p:spTree>
    <p:extLst>
      <p:ext uri="{BB962C8B-B14F-4D97-AF65-F5344CB8AC3E}">
        <p14:creationId xmlns:p14="http://schemas.microsoft.com/office/powerpoint/2010/main" val="219588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0202" y="555626"/>
            <a:ext cx="11530012" cy="1001712"/>
          </a:xfrm>
          <a:prstGeom prst="rect">
            <a:avLst/>
          </a:prstGeom>
        </p:spPr>
        <p:txBody>
          <a:bodyPr vert="horz" lIns="0" tIns="0" rIns="0" bIns="0" rtlCol="0" anchor="t" anchorCtr="0">
            <a:noAutofit/>
          </a:bodyPr>
          <a:lstStyle/>
          <a:p>
            <a:r>
              <a:rPr lang="da-DK" dirty="0" err="1"/>
              <a:t>Click</a:t>
            </a:r>
            <a:r>
              <a:rPr lang="da-DK" dirty="0"/>
              <a:t> </a:t>
            </a:r>
            <a:r>
              <a:rPr lang="da-DK" dirty="0" err="1"/>
              <a:t>edit</a:t>
            </a:r>
            <a:r>
              <a:rPr lang="da-DK" dirty="0"/>
              <a:t> master</a:t>
            </a:r>
            <a:endParaRPr lang="en-GB" dirty="0"/>
          </a:p>
        </p:txBody>
      </p:sp>
      <p:sp>
        <p:nvSpPr>
          <p:cNvPr id="3" name="Text Placeholder 2"/>
          <p:cNvSpPr>
            <a:spLocks noGrp="1"/>
          </p:cNvSpPr>
          <p:nvPr>
            <p:ph type="body" idx="1"/>
          </p:nvPr>
        </p:nvSpPr>
        <p:spPr>
          <a:xfrm>
            <a:off x="330202" y="1825625"/>
            <a:ext cx="11530012" cy="3943350"/>
          </a:xfrm>
          <a:prstGeom prst="rect">
            <a:avLst/>
          </a:prstGeom>
        </p:spPr>
        <p:txBody>
          <a:bodyPr vert="horz" lIns="0" tIns="0" rIns="0" bIns="0" rtlCol="0">
            <a:noAutofit/>
          </a:bodyPr>
          <a:lstStyle/>
          <a:p>
            <a:pPr lvl="0"/>
            <a:r>
              <a:rPr lang="da-DK" dirty="0" err="1"/>
              <a:t>Click</a:t>
            </a:r>
            <a:r>
              <a:rPr lang="da-DK" dirty="0"/>
              <a:t> to </a:t>
            </a:r>
            <a:r>
              <a:rPr lang="da-DK" dirty="0" err="1"/>
              <a:t>edit</a:t>
            </a:r>
            <a:r>
              <a:rPr lang="da-DK" dirty="0"/>
              <a:t> master </a:t>
            </a:r>
            <a:r>
              <a:rPr lang="da-DK" dirty="0" err="1"/>
              <a:t>level</a:t>
            </a:r>
            <a:r>
              <a:rPr lang="da-DK" dirty="0"/>
              <a:t> A</a:t>
            </a:r>
          </a:p>
          <a:p>
            <a:pPr lvl="1"/>
            <a:r>
              <a:rPr lang="da-DK" dirty="0"/>
              <a:t>Level B</a:t>
            </a:r>
          </a:p>
          <a:p>
            <a:pPr lvl="2"/>
            <a:r>
              <a:rPr lang="da-DK" dirty="0"/>
              <a:t>Level C</a:t>
            </a:r>
          </a:p>
          <a:p>
            <a:pPr lvl="3"/>
            <a:r>
              <a:rPr lang="da-DK" dirty="0"/>
              <a:t>Level D</a:t>
            </a:r>
          </a:p>
          <a:p>
            <a:pPr lvl="4"/>
            <a:r>
              <a:rPr lang="da-DK" dirty="0"/>
              <a:t>Level E</a:t>
            </a:r>
          </a:p>
          <a:p>
            <a:pPr lvl="5"/>
            <a:r>
              <a:rPr lang="da-DK" dirty="0"/>
              <a:t>Level F</a:t>
            </a:r>
          </a:p>
          <a:p>
            <a:pPr lvl="6"/>
            <a:r>
              <a:rPr lang="da-DK" dirty="0"/>
              <a:t>Level G</a:t>
            </a:r>
          </a:p>
          <a:p>
            <a:pPr lvl="7"/>
            <a:r>
              <a:rPr lang="da-DK" dirty="0"/>
              <a:t>Level H</a:t>
            </a:r>
          </a:p>
          <a:p>
            <a:pPr lvl="8"/>
            <a:r>
              <a:rPr lang="da-DK" dirty="0"/>
              <a:t>Level I</a:t>
            </a:r>
            <a:endParaRPr lang="en-GB" dirty="0"/>
          </a:p>
        </p:txBody>
      </p:sp>
      <p:pic>
        <p:nvPicPr>
          <p:cNvPr id="11" name="Billede 10"/>
          <p:cNvPicPr preferRelativeResize="0">
            <a:picLocks/>
          </p:cNvPicPr>
          <p:nvPr/>
        </p:nvPicPr>
        <p:blipFill>
          <a:blip r:embed="rId17" cstate="email">
            <a:extLst>
              <a:ext uri="{28A0092B-C50C-407E-A947-70E740481C1C}">
                <a14:useLocalDpi xmlns:a14="http://schemas.microsoft.com/office/drawing/2010/main"/>
              </a:ext>
            </a:extLst>
          </a:blip>
          <a:stretch>
            <a:fillRect/>
          </a:stretch>
        </p:blipFill>
        <p:spPr>
          <a:xfrm flipH="1">
            <a:off x="330202" y="6148800"/>
            <a:ext cx="11530012" cy="54000"/>
          </a:xfrm>
          <a:prstGeom prst="rect">
            <a:avLst/>
          </a:prstGeom>
        </p:spPr>
      </p:pic>
      <p:pic>
        <p:nvPicPr>
          <p:cNvPr id="10" name="Billede 9"/>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10768325" y="6350492"/>
            <a:ext cx="1091888" cy="310459"/>
          </a:xfrm>
          <a:prstGeom prst="rect">
            <a:avLst/>
          </a:prstGeom>
        </p:spPr>
      </p:pic>
      <p:sp>
        <p:nvSpPr>
          <p:cNvPr id="7" name="Rectangle 6">
            <a:extLst>
              <a:ext uri="{FF2B5EF4-FFF2-40B4-BE49-F238E27FC236}">
                <a16:creationId xmlns:a16="http://schemas.microsoft.com/office/drawing/2014/main" id="{B3E42AE3-9AB9-493F-B497-1EC8E2E30053}"/>
              </a:ext>
            </a:extLst>
          </p:cNvPr>
          <p:cNvSpPr/>
          <p:nvPr userDrawn="1"/>
        </p:nvSpPr>
        <p:spPr>
          <a:xfrm>
            <a:off x="145505" y="6592264"/>
            <a:ext cx="934871" cy="230832"/>
          </a:xfrm>
          <a:prstGeom prst="rect">
            <a:avLst/>
          </a:prstGeom>
        </p:spPr>
        <p:txBody>
          <a:bodyPr wrap="none">
            <a:spAutoFit/>
          </a:bodyPr>
          <a:lstStyle/>
          <a:p>
            <a:r>
              <a:rPr lang="en-US" sz="900" dirty="0">
                <a:solidFill>
                  <a:schemeClr val="tx2"/>
                </a:solidFill>
              </a:rPr>
              <a:t>CLE03-0620-1</a:t>
            </a:r>
          </a:p>
        </p:txBody>
      </p:sp>
    </p:spTree>
    <p:extLst>
      <p:ext uri="{BB962C8B-B14F-4D97-AF65-F5344CB8AC3E}">
        <p14:creationId xmlns:p14="http://schemas.microsoft.com/office/powerpoint/2010/main" val="20960337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Lst>
  <p:hf hdr="0" ftr="0" dt="0"/>
  <p:txStyles>
    <p:titleStyle>
      <a:lvl1pPr algn="l" defTabSz="914377" rtl="0" eaLnBrk="1" latinLnBrk="0" hangingPunct="1">
        <a:lnSpc>
          <a:spcPct val="90000"/>
        </a:lnSpc>
        <a:spcBef>
          <a:spcPct val="0"/>
        </a:spcBef>
        <a:buNone/>
        <a:defRPr sz="3200" b="0" kern="1200">
          <a:solidFill>
            <a:schemeClr val="accent1"/>
          </a:solidFill>
          <a:latin typeface="+mj-lt"/>
          <a:ea typeface="+mj-ea"/>
          <a:cs typeface="+mj-cs"/>
        </a:defRPr>
      </a:lvl1pPr>
    </p:titleStyle>
    <p:bodyStyle>
      <a:lvl1pPr marL="179996" indent="-179996" algn="l" defTabSz="914377" rtl="0" eaLnBrk="1" latinLnBrk="0" hangingPunct="1">
        <a:lnSpc>
          <a:spcPct val="90000"/>
        </a:lnSpc>
        <a:spcBef>
          <a:spcPts val="600"/>
        </a:spcBef>
        <a:buClr>
          <a:schemeClr val="accent2"/>
        </a:buClr>
        <a:buFont typeface="Wingdings" panose="05000000000000000000" pitchFamily="2" charset="2"/>
        <a:buChar char="§"/>
        <a:defRPr sz="2000" kern="1200">
          <a:solidFill>
            <a:schemeClr val="tx2"/>
          </a:solidFill>
          <a:latin typeface="+mn-lt"/>
          <a:ea typeface="+mn-ea"/>
          <a:cs typeface="+mn-cs"/>
        </a:defRPr>
      </a:lvl1pPr>
      <a:lvl2pPr marL="359991" indent="-179996" algn="l" defTabSz="914377" rtl="0" eaLnBrk="1" latinLnBrk="0" hangingPunct="1">
        <a:lnSpc>
          <a:spcPct val="90000"/>
        </a:lnSpc>
        <a:spcBef>
          <a:spcPts val="600"/>
        </a:spcBef>
        <a:buClr>
          <a:schemeClr val="accent2"/>
        </a:buClr>
        <a:buFont typeface="Wingdings" panose="05000000000000000000" pitchFamily="2" charset="2"/>
        <a:buChar char="§"/>
        <a:defRPr sz="1800" kern="1200" baseline="0">
          <a:solidFill>
            <a:schemeClr val="tx2"/>
          </a:solidFill>
          <a:latin typeface="+mn-lt"/>
          <a:ea typeface="+mn-ea"/>
          <a:cs typeface="+mn-cs"/>
        </a:defRPr>
      </a:lvl2pPr>
      <a:lvl3pPr marL="539987" indent="-179996" algn="l" defTabSz="914377" rtl="0" eaLnBrk="1" latinLnBrk="0" hangingPunct="1">
        <a:lnSpc>
          <a:spcPct val="90000"/>
        </a:lnSpc>
        <a:spcBef>
          <a:spcPts val="600"/>
        </a:spcBef>
        <a:buClr>
          <a:schemeClr val="accent2"/>
        </a:buClr>
        <a:buFont typeface="Wingdings" panose="05000000000000000000" pitchFamily="2" charset="2"/>
        <a:buChar char="§"/>
        <a:defRPr sz="1600" kern="1200">
          <a:solidFill>
            <a:schemeClr val="tx2"/>
          </a:solidFill>
          <a:latin typeface="+mn-lt"/>
          <a:ea typeface="+mn-ea"/>
          <a:cs typeface="+mn-cs"/>
        </a:defRPr>
      </a:lvl3pPr>
      <a:lvl4pPr marL="719982" indent="-179996" algn="l" defTabSz="914377"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4pPr>
      <a:lvl5pPr marL="719982" indent="-179996" algn="l" defTabSz="914377"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5pPr>
      <a:lvl6pPr marL="719982" indent="-179996" algn="l" defTabSz="914377"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6pPr>
      <a:lvl7pPr marL="719982" indent="-179996" algn="l" defTabSz="914377"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7pPr>
      <a:lvl8pPr marL="719982" indent="-179996" algn="l" defTabSz="914377"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8pPr>
      <a:lvl9pPr marL="719982" indent="-179996" algn="l" defTabSz="914377"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08">
          <p15:clr>
            <a:srgbClr val="F26B43"/>
          </p15:clr>
        </p15:guide>
        <p15:guide id="2" pos="7471">
          <p15:clr>
            <a:srgbClr val="F26B43"/>
          </p15:clr>
        </p15:guide>
        <p15:guide id="3" orient="horz" pos="350">
          <p15:clr>
            <a:srgbClr val="F26B43"/>
          </p15:clr>
        </p15:guide>
        <p15:guide id="4" orient="horz" pos="981">
          <p15:clr>
            <a:srgbClr val="F26B43"/>
          </p15:clr>
        </p15:guide>
        <p15:guide id="5" pos="3749">
          <p15:clr>
            <a:srgbClr val="F26B43"/>
          </p15:clr>
        </p15:guide>
        <p15:guide id="6" orient="horz" pos="1150">
          <p15:clr>
            <a:srgbClr val="F26B43"/>
          </p15:clr>
        </p15:guide>
        <p15:guide id="7" orient="horz" pos="3634">
          <p15:clr>
            <a:srgbClr val="F26B43"/>
          </p15:clr>
        </p15:guide>
        <p15:guide id="8" pos="393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hyperlink" Target="https://www.who.int/emergencies/diseases/novel-coronavirus-2019/question-and-answers-hub/q-a-detail/q-a-on-covid-19-and-masks"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hyperlink" Target="https://www.cdc.gov/niosh/npptl/topics/respirators/disp_part/n95list1sect2-m.html" TargetMode="External"/><Relationship Id="rId4" Type="http://schemas.openxmlformats.org/officeDocument/2006/relationships/hyperlink" Target="https://www.cdc.gov/coronavirus/2019-ncov/hcp/dental-settings.html#PP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who.int/emergencies/diseases/novel-coronavirus-2019/question-and-answers-hub/q-a-detail/q-a-on-covid-19-and-masks" TargetMode="External"/><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18.jpeg"/><Relationship Id="rId11" Type="http://schemas.openxmlformats.org/officeDocument/2006/relationships/hyperlink" Target="https://www.osha.gov/SLTC/respiratoryprotection/" TargetMode="External"/><Relationship Id="rId5" Type="http://schemas.openxmlformats.org/officeDocument/2006/relationships/image" Target="../media/image17.jpeg"/><Relationship Id="rId10" Type="http://schemas.openxmlformats.org/officeDocument/2006/relationships/hyperlink" Target="https://www.cdc.gov/coronavirus/2019-ncov/hcp/dental-settings.html#PPE" TargetMode="External"/><Relationship Id="rId4" Type="http://schemas.openxmlformats.org/officeDocument/2006/relationships/image" Target="../media/image16.jpeg"/><Relationship Id="rId9" Type="http://schemas.openxmlformats.org/officeDocument/2006/relationships/hyperlink" Target="https://www.cdc.gov/niosh/npptl/topics/respirators/disp_part/n95list1sect2-m.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1">
            <a:extLst>
              <a:ext uri="{FF2B5EF4-FFF2-40B4-BE49-F238E27FC236}">
                <a16:creationId xmlns:a16="http://schemas.microsoft.com/office/drawing/2014/main" id="{7AD0A3BD-10F1-4049-A447-06C44EA6D088}"/>
              </a:ext>
            </a:extLst>
          </p:cNvPr>
          <p:cNvSpPr>
            <a:spLocks noGrp="1"/>
          </p:cNvSpPr>
          <p:nvPr>
            <p:ph type="title"/>
          </p:nvPr>
        </p:nvSpPr>
        <p:spPr>
          <a:xfrm>
            <a:off x="307524" y="555627"/>
            <a:ext cx="9566837" cy="711699"/>
          </a:xfrm>
        </p:spPr>
        <p:txBody>
          <a:bodyPr/>
          <a:lstStyle/>
          <a:p>
            <a:r>
              <a:rPr lang="en-US" sz="4000" b="1" dirty="0">
                <a:solidFill>
                  <a:schemeClr val="accent2"/>
                </a:solidFill>
              </a:rPr>
              <a:t>HOW TO WEAR</a:t>
            </a:r>
            <a:r>
              <a:rPr lang="en-US" sz="4000" b="1" dirty="0"/>
              <a:t> A SURGICAL MASK</a:t>
            </a:r>
          </a:p>
        </p:txBody>
      </p:sp>
      <p:sp>
        <p:nvSpPr>
          <p:cNvPr id="2" name="Textplatzhalter 1">
            <a:extLst>
              <a:ext uri="{FF2B5EF4-FFF2-40B4-BE49-F238E27FC236}">
                <a16:creationId xmlns:a16="http://schemas.microsoft.com/office/drawing/2014/main" id="{AAD354AF-A01D-E945-8A8B-48F26CCE379C}"/>
              </a:ext>
            </a:extLst>
          </p:cNvPr>
          <p:cNvSpPr>
            <a:spLocks noGrp="1"/>
          </p:cNvSpPr>
          <p:nvPr>
            <p:ph type="body" sz="quarter" idx="14"/>
          </p:nvPr>
        </p:nvSpPr>
        <p:spPr>
          <a:xfrm>
            <a:off x="10075333" y="394517"/>
            <a:ext cx="2116667" cy="608548"/>
          </a:xfrm>
        </p:spPr>
        <p:txBody>
          <a:bodyPr/>
          <a:lstStyle/>
          <a:p>
            <a:pPr marL="0" indent="0">
              <a:buNone/>
            </a:pPr>
            <a:endParaRPr lang="de-DE" dirty="0"/>
          </a:p>
        </p:txBody>
      </p:sp>
      <p:sp>
        <p:nvSpPr>
          <p:cNvPr id="4" name="Abgerundetes Rechteck 3">
            <a:extLst>
              <a:ext uri="{FF2B5EF4-FFF2-40B4-BE49-F238E27FC236}">
                <a16:creationId xmlns:a16="http://schemas.microsoft.com/office/drawing/2014/main" id="{BACE383D-6E62-E541-80DF-06014DAF2576}"/>
              </a:ext>
            </a:extLst>
          </p:cNvPr>
          <p:cNvSpPr/>
          <p:nvPr/>
        </p:nvSpPr>
        <p:spPr>
          <a:xfrm>
            <a:off x="-31534" y="1286173"/>
            <a:ext cx="5767137" cy="40907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dirty="0" err="1"/>
          </a:p>
        </p:txBody>
      </p:sp>
      <p:sp>
        <p:nvSpPr>
          <p:cNvPr id="37" name="Title 1">
            <a:extLst>
              <a:ext uri="{FF2B5EF4-FFF2-40B4-BE49-F238E27FC236}">
                <a16:creationId xmlns:a16="http://schemas.microsoft.com/office/drawing/2014/main" id="{D9B67DAE-F564-F54E-A08D-4E85C9C2B07B}"/>
              </a:ext>
            </a:extLst>
          </p:cNvPr>
          <p:cNvSpPr txBox="1">
            <a:spLocks/>
          </p:cNvSpPr>
          <p:nvPr/>
        </p:nvSpPr>
        <p:spPr>
          <a:xfrm>
            <a:off x="358167" y="1384188"/>
            <a:ext cx="3598729" cy="206464"/>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r>
              <a:rPr lang="de-DE" sz="1800" b="1" dirty="0"/>
              <a:t>INSTRUCTION FOR USE</a:t>
            </a:r>
            <a:endParaRPr lang="de-DE" sz="1800" dirty="0"/>
          </a:p>
        </p:txBody>
      </p:sp>
      <p:sp>
        <p:nvSpPr>
          <p:cNvPr id="38" name="Abgerundetes Rechteck 37">
            <a:extLst>
              <a:ext uri="{FF2B5EF4-FFF2-40B4-BE49-F238E27FC236}">
                <a16:creationId xmlns:a16="http://schemas.microsoft.com/office/drawing/2014/main" id="{01129CA1-E0AE-A84C-B098-5A14A779CC69}"/>
              </a:ext>
            </a:extLst>
          </p:cNvPr>
          <p:cNvSpPr/>
          <p:nvPr/>
        </p:nvSpPr>
        <p:spPr>
          <a:xfrm>
            <a:off x="6424866" y="1286173"/>
            <a:ext cx="5823283" cy="40907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dirty="0" err="1"/>
          </a:p>
        </p:txBody>
      </p:sp>
      <p:sp>
        <p:nvSpPr>
          <p:cNvPr id="49" name="Title 1">
            <a:extLst>
              <a:ext uri="{FF2B5EF4-FFF2-40B4-BE49-F238E27FC236}">
                <a16:creationId xmlns:a16="http://schemas.microsoft.com/office/drawing/2014/main" id="{2FFF3C0A-9572-3341-8778-82ABA9DA3015}"/>
              </a:ext>
            </a:extLst>
          </p:cNvPr>
          <p:cNvSpPr txBox="1">
            <a:spLocks/>
          </p:cNvSpPr>
          <p:nvPr/>
        </p:nvSpPr>
        <p:spPr>
          <a:xfrm>
            <a:off x="591662" y="3338559"/>
            <a:ext cx="1368345" cy="954107"/>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algn="ctr"/>
            <a:r>
              <a:rPr lang="de-DE" sz="1200" b="1" dirty="0"/>
              <a:t>1. </a:t>
            </a:r>
            <a:r>
              <a:rPr lang="de-DE" sz="1200" dirty="0"/>
              <a:t>Perform hand hygiene before donning mask.</a:t>
            </a:r>
          </a:p>
        </p:txBody>
      </p:sp>
      <p:sp>
        <p:nvSpPr>
          <p:cNvPr id="50" name="Title 1">
            <a:extLst>
              <a:ext uri="{FF2B5EF4-FFF2-40B4-BE49-F238E27FC236}">
                <a16:creationId xmlns:a16="http://schemas.microsoft.com/office/drawing/2014/main" id="{BBD4749A-41FD-F543-A577-FF1A17EC7F30}"/>
              </a:ext>
            </a:extLst>
          </p:cNvPr>
          <p:cNvSpPr txBox="1">
            <a:spLocks/>
          </p:cNvSpPr>
          <p:nvPr/>
        </p:nvSpPr>
        <p:spPr>
          <a:xfrm>
            <a:off x="665789" y="5634940"/>
            <a:ext cx="1473781" cy="840934"/>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algn="ctr"/>
            <a:r>
              <a:rPr lang="de-DE" sz="1200" b="1" dirty="0"/>
              <a:t>4. </a:t>
            </a:r>
            <a:r>
              <a:rPr lang="de-DE" sz="1200" dirty="0" err="1"/>
              <a:t>Ensure</a:t>
            </a:r>
            <a:r>
              <a:rPr lang="de-DE" sz="1200" dirty="0"/>
              <a:t> </a:t>
            </a:r>
            <a:r>
              <a:rPr lang="de-DE" sz="1200" dirty="0" err="1"/>
              <a:t>the</a:t>
            </a:r>
            <a:br>
              <a:rPr lang="de-DE" sz="1200" dirty="0"/>
            </a:br>
            <a:r>
              <a:rPr lang="de-DE" sz="1200" dirty="0"/>
              <a:t>proper </a:t>
            </a:r>
            <a:r>
              <a:rPr lang="de-DE" sz="1200" dirty="0" err="1"/>
              <a:t>side</a:t>
            </a:r>
            <a:r>
              <a:rPr lang="de-DE" sz="1200" dirty="0"/>
              <a:t> </a:t>
            </a:r>
            <a:r>
              <a:rPr lang="de-DE" sz="1200" dirty="0" err="1"/>
              <a:t>of</a:t>
            </a:r>
            <a:r>
              <a:rPr lang="de-DE" sz="1200" dirty="0"/>
              <a:t> </a:t>
            </a:r>
            <a:r>
              <a:rPr lang="de-DE" sz="1200" dirty="0" err="1"/>
              <a:t>the</a:t>
            </a:r>
            <a:r>
              <a:rPr lang="de-DE" sz="1200" dirty="0"/>
              <a:t> </a:t>
            </a:r>
            <a:r>
              <a:rPr lang="de-DE" sz="1200" dirty="0" err="1"/>
              <a:t>mask</a:t>
            </a:r>
            <a:r>
              <a:rPr lang="de-DE" sz="1200" dirty="0"/>
              <a:t> </a:t>
            </a:r>
            <a:r>
              <a:rPr lang="de-DE" sz="1200" dirty="0" err="1"/>
              <a:t>faces</a:t>
            </a:r>
            <a:br>
              <a:rPr lang="de-DE" sz="1200" dirty="0"/>
            </a:br>
            <a:r>
              <a:rPr lang="de-DE" sz="1200" dirty="0" err="1"/>
              <a:t>outwards</a:t>
            </a:r>
            <a:r>
              <a:rPr lang="de-DE" sz="1200" dirty="0"/>
              <a:t>.</a:t>
            </a:r>
          </a:p>
          <a:p>
            <a:pPr algn="ctr"/>
            <a:endParaRPr lang="de-DE" sz="1400" b="1" dirty="0"/>
          </a:p>
        </p:txBody>
      </p:sp>
      <p:sp>
        <p:nvSpPr>
          <p:cNvPr id="34" name="Title 1">
            <a:extLst>
              <a:ext uri="{FF2B5EF4-FFF2-40B4-BE49-F238E27FC236}">
                <a16:creationId xmlns:a16="http://schemas.microsoft.com/office/drawing/2014/main" id="{CE3AA830-956E-C74F-B110-8DDFDA05B89E}"/>
              </a:ext>
            </a:extLst>
          </p:cNvPr>
          <p:cNvSpPr txBox="1">
            <a:spLocks/>
          </p:cNvSpPr>
          <p:nvPr/>
        </p:nvSpPr>
        <p:spPr>
          <a:xfrm>
            <a:off x="2208836" y="3334038"/>
            <a:ext cx="1363431" cy="840934"/>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algn="ctr"/>
            <a:r>
              <a:rPr lang="de-DE" sz="1200" b="1" dirty="0"/>
              <a:t>2. </a:t>
            </a:r>
            <a:r>
              <a:rPr lang="de-DE" sz="1200" dirty="0"/>
              <a:t>Holding mask</a:t>
            </a:r>
            <a:br>
              <a:rPr lang="de-DE" sz="1200" dirty="0"/>
            </a:br>
            <a:r>
              <a:rPr lang="de-DE" sz="1200" dirty="0"/>
              <a:t>by ear loops, place loops around</a:t>
            </a:r>
            <a:br>
              <a:rPr lang="de-DE" sz="1200" dirty="0"/>
            </a:br>
            <a:r>
              <a:rPr lang="de-DE" sz="1200" dirty="0"/>
              <a:t>each ear.</a:t>
            </a:r>
            <a:endParaRPr lang="de-DE" sz="1400" b="1" dirty="0"/>
          </a:p>
        </p:txBody>
      </p:sp>
      <p:pic>
        <p:nvPicPr>
          <p:cNvPr id="8" name="Grafik 7" descr="Ein Bild, das Raum enthält.&#10;&#10;Automatisch generierte Beschreibung">
            <a:extLst>
              <a:ext uri="{FF2B5EF4-FFF2-40B4-BE49-F238E27FC236}">
                <a16:creationId xmlns:a16="http://schemas.microsoft.com/office/drawing/2014/main" id="{2AA8CD12-AE5F-4B44-88C5-D2BCF3A74B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994" y="4290710"/>
            <a:ext cx="1233013" cy="1233013"/>
          </a:xfrm>
          <a:prstGeom prst="rect">
            <a:avLst/>
          </a:prstGeom>
        </p:spPr>
      </p:pic>
      <p:pic>
        <p:nvPicPr>
          <p:cNvPr id="11" name="Grafik 10">
            <a:extLst>
              <a:ext uri="{FF2B5EF4-FFF2-40B4-BE49-F238E27FC236}">
                <a16:creationId xmlns:a16="http://schemas.microsoft.com/office/drawing/2014/main" id="{876408A3-81B5-E543-B17D-CEB9182344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7" y="1985843"/>
            <a:ext cx="1233013" cy="1233013"/>
          </a:xfrm>
          <a:prstGeom prst="rect">
            <a:avLst/>
          </a:prstGeom>
        </p:spPr>
      </p:pic>
      <p:pic>
        <p:nvPicPr>
          <p:cNvPr id="14" name="Grafik 13" descr="Ein Bild, das Raum enthält.&#10;&#10;Automatisch generierte Beschreibung">
            <a:extLst>
              <a:ext uri="{FF2B5EF4-FFF2-40B4-BE49-F238E27FC236}">
                <a16:creationId xmlns:a16="http://schemas.microsoft.com/office/drawing/2014/main" id="{65A8C613-82E6-8B4D-80AB-38B517BA48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69622" y="1996084"/>
            <a:ext cx="1249493" cy="1241088"/>
          </a:xfrm>
          <a:prstGeom prst="rect">
            <a:avLst/>
          </a:prstGeom>
        </p:spPr>
      </p:pic>
      <p:sp>
        <p:nvSpPr>
          <p:cNvPr id="45" name="Title 1">
            <a:extLst>
              <a:ext uri="{FF2B5EF4-FFF2-40B4-BE49-F238E27FC236}">
                <a16:creationId xmlns:a16="http://schemas.microsoft.com/office/drawing/2014/main" id="{CEFA6F86-3794-CF44-A160-F86F3225B7A0}"/>
              </a:ext>
            </a:extLst>
          </p:cNvPr>
          <p:cNvSpPr txBox="1">
            <a:spLocks/>
          </p:cNvSpPr>
          <p:nvPr/>
        </p:nvSpPr>
        <p:spPr>
          <a:xfrm>
            <a:off x="3670804" y="3313965"/>
            <a:ext cx="1647127" cy="1003293"/>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algn="ctr"/>
            <a:r>
              <a:rPr lang="de-DE" sz="1200" b="1" dirty="0"/>
              <a:t>3.</a:t>
            </a:r>
            <a:r>
              <a:rPr lang="de-DE" sz="1200" dirty="0"/>
              <a:t> Pull top and base of mask over mouth and chin.  </a:t>
            </a:r>
            <a:r>
              <a:rPr lang="de-DE" sz="1200" dirty="0" err="1"/>
              <a:t>Mold</a:t>
            </a:r>
            <a:r>
              <a:rPr lang="de-DE" sz="1200" dirty="0"/>
              <a:t> </a:t>
            </a:r>
            <a:r>
              <a:rPr lang="de-DE" sz="1200" dirty="0" err="1"/>
              <a:t>malleable</a:t>
            </a:r>
            <a:br>
              <a:rPr lang="de-DE" sz="1200" dirty="0"/>
            </a:br>
            <a:r>
              <a:rPr lang="de-DE" sz="1200" dirty="0" err="1"/>
              <a:t>strip</a:t>
            </a:r>
            <a:r>
              <a:rPr lang="de-DE" sz="1200" dirty="0"/>
              <a:t> at </a:t>
            </a:r>
            <a:r>
              <a:rPr lang="de-DE" sz="1200" dirty="0" err="1"/>
              <a:t>the</a:t>
            </a:r>
            <a:r>
              <a:rPr lang="de-DE" sz="1200" dirty="0"/>
              <a:t> top</a:t>
            </a:r>
            <a:br>
              <a:rPr lang="de-DE" sz="1200" dirty="0"/>
            </a:br>
            <a:r>
              <a:rPr lang="de-DE" sz="1200" dirty="0" err="1"/>
              <a:t>edge</a:t>
            </a:r>
            <a:r>
              <a:rPr lang="de-DE" sz="1200" dirty="0"/>
              <a:t> </a:t>
            </a:r>
            <a:r>
              <a:rPr lang="de-DE" sz="1200" dirty="0" err="1"/>
              <a:t>of</a:t>
            </a:r>
            <a:r>
              <a:rPr lang="de-DE" sz="1200" dirty="0"/>
              <a:t> </a:t>
            </a:r>
            <a:r>
              <a:rPr lang="de-DE" sz="1200" dirty="0" err="1"/>
              <a:t>mask</a:t>
            </a:r>
            <a:r>
              <a:rPr lang="de-DE" sz="1200" dirty="0"/>
              <a:t> </a:t>
            </a:r>
            <a:r>
              <a:rPr lang="de-DE" sz="1200" dirty="0" err="1"/>
              <a:t>to</a:t>
            </a:r>
            <a:br>
              <a:rPr lang="de-DE" sz="1200" dirty="0"/>
            </a:br>
            <a:r>
              <a:rPr lang="de-DE" sz="1200" dirty="0" err="1"/>
              <a:t>shape</a:t>
            </a:r>
            <a:r>
              <a:rPr lang="de-DE" sz="1200" dirty="0"/>
              <a:t> </a:t>
            </a:r>
            <a:r>
              <a:rPr lang="de-DE" sz="1200" dirty="0" err="1"/>
              <a:t>of</a:t>
            </a:r>
            <a:r>
              <a:rPr lang="de-DE" sz="1200" dirty="0"/>
              <a:t> </a:t>
            </a:r>
            <a:r>
              <a:rPr lang="de-DE" sz="1200" dirty="0" err="1"/>
              <a:t>nose</a:t>
            </a:r>
            <a:r>
              <a:rPr lang="de-DE" sz="1200" dirty="0"/>
              <a:t>.</a:t>
            </a:r>
          </a:p>
        </p:txBody>
      </p:sp>
      <p:pic>
        <p:nvPicPr>
          <p:cNvPr id="17" name="Grafik 16">
            <a:extLst>
              <a:ext uri="{FF2B5EF4-FFF2-40B4-BE49-F238E27FC236}">
                <a16:creationId xmlns:a16="http://schemas.microsoft.com/office/drawing/2014/main" id="{9158A2D5-120C-C246-AF29-DB328C15A5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47165" y="4277090"/>
            <a:ext cx="1249493" cy="1246633"/>
          </a:xfrm>
          <a:prstGeom prst="rect">
            <a:avLst/>
          </a:prstGeom>
        </p:spPr>
      </p:pic>
      <p:sp>
        <p:nvSpPr>
          <p:cNvPr id="46" name="Title 1">
            <a:extLst>
              <a:ext uri="{FF2B5EF4-FFF2-40B4-BE49-F238E27FC236}">
                <a16:creationId xmlns:a16="http://schemas.microsoft.com/office/drawing/2014/main" id="{94AC698B-63E6-DB4A-A3E5-B6CB9767AA54}"/>
              </a:ext>
            </a:extLst>
          </p:cNvPr>
          <p:cNvSpPr txBox="1">
            <a:spLocks/>
          </p:cNvSpPr>
          <p:nvPr/>
        </p:nvSpPr>
        <p:spPr>
          <a:xfrm>
            <a:off x="2343863" y="5638349"/>
            <a:ext cx="1215227" cy="954107"/>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algn="ctr"/>
            <a:r>
              <a:rPr lang="de-DE" sz="1200" b="1" dirty="0"/>
              <a:t>5. </a:t>
            </a:r>
            <a:r>
              <a:rPr lang="de-DE" sz="1200" dirty="0"/>
              <a:t>Do not touch the outside of the mask as it may be contaminated.</a:t>
            </a:r>
          </a:p>
        </p:txBody>
      </p:sp>
      <p:pic>
        <p:nvPicPr>
          <p:cNvPr id="20" name="Grafik 19">
            <a:extLst>
              <a:ext uri="{FF2B5EF4-FFF2-40B4-BE49-F238E27FC236}">
                <a16:creationId xmlns:a16="http://schemas.microsoft.com/office/drawing/2014/main" id="{EB3909DD-86A3-E745-82F5-6533068717D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5789" y="1967647"/>
            <a:ext cx="1220089" cy="1231057"/>
          </a:xfrm>
          <a:prstGeom prst="rect">
            <a:avLst/>
          </a:prstGeom>
        </p:spPr>
      </p:pic>
      <p:pic>
        <p:nvPicPr>
          <p:cNvPr id="22" name="Grafik 21">
            <a:extLst>
              <a:ext uri="{FF2B5EF4-FFF2-40B4-BE49-F238E27FC236}">
                <a16:creationId xmlns:a16="http://schemas.microsoft.com/office/drawing/2014/main" id="{6D6A3AEF-1585-024E-8B3E-5707F051667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24866" y="1975895"/>
            <a:ext cx="2140892" cy="2174269"/>
          </a:xfrm>
          <a:prstGeom prst="rect">
            <a:avLst/>
          </a:prstGeom>
        </p:spPr>
      </p:pic>
      <p:pic>
        <p:nvPicPr>
          <p:cNvPr id="23" name="Grafik 22">
            <a:extLst>
              <a:ext uri="{FF2B5EF4-FFF2-40B4-BE49-F238E27FC236}">
                <a16:creationId xmlns:a16="http://schemas.microsoft.com/office/drawing/2014/main" id="{372C295A-EC4F-B342-BB0E-5376EBAAFFE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406084" y="1967647"/>
            <a:ext cx="2194254" cy="2199077"/>
          </a:xfrm>
          <a:prstGeom prst="rect">
            <a:avLst/>
          </a:prstGeom>
        </p:spPr>
      </p:pic>
      <p:sp>
        <p:nvSpPr>
          <p:cNvPr id="24" name="Title 1">
            <a:extLst>
              <a:ext uri="{FF2B5EF4-FFF2-40B4-BE49-F238E27FC236}">
                <a16:creationId xmlns:a16="http://schemas.microsoft.com/office/drawing/2014/main" id="{B93EFD1B-DD31-C343-A3BD-04F50799A71A}"/>
              </a:ext>
            </a:extLst>
          </p:cNvPr>
          <p:cNvSpPr txBox="1">
            <a:spLocks/>
          </p:cNvSpPr>
          <p:nvPr/>
        </p:nvSpPr>
        <p:spPr>
          <a:xfrm>
            <a:off x="9459446" y="4330905"/>
            <a:ext cx="2140892" cy="954107"/>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algn="ctr"/>
            <a:r>
              <a:rPr lang="de-DE" sz="1200" b="1" dirty="0"/>
              <a:t>2. </a:t>
            </a:r>
            <a:r>
              <a:rPr lang="de-DE" sz="1200" dirty="0"/>
              <a:t>Ensure the mask covers both the nose and mouth</a:t>
            </a:r>
          </a:p>
        </p:txBody>
      </p:sp>
      <p:sp>
        <p:nvSpPr>
          <p:cNvPr id="25" name="Title 1">
            <a:extLst>
              <a:ext uri="{FF2B5EF4-FFF2-40B4-BE49-F238E27FC236}">
                <a16:creationId xmlns:a16="http://schemas.microsoft.com/office/drawing/2014/main" id="{2EE646CE-0617-104F-BEE0-5CCEECB2FD1D}"/>
              </a:ext>
            </a:extLst>
          </p:cNvPr>
          <p:cNvSpPr txBox="1">
            <a:spLocks/>
          </p:cNvSpPr>
          <p:nvPr/>
        </p:nvSpPr>
        <p:spPr>
          <a:xfrm>
            <a:off x="6424866" y="4330905"/>
            <a:ext cx="2087532" cy="840934"/>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algn="ctr"/>
            <a:r>
              <a:rPr lang="de-DE" sz="1200" b="1" dirty="0"/>
              <a:t>1. </a:t>
            </a:r>
            <a:r>
              <a:rPr lang="de-DE" sz="1200" dirty="0"/>
              <a:t>Do not criss-cross the</a:t>
            </a:r>
            <a:br>
              <a:rPr lang="de-DE" sz="1200" dirty="0"/>
            </a:br>
            <a:r>
              <a:rPr lang="de-DE" sz="1200" dirty="0"/>
              <a:t>ear loop before wrapping it around each ear. This may create gaps allowing particles to enter. </a:t>
            </a:r>
            <a:endParaRPr lang="de-DE" sz="1200" b="1" dirty="0"/>
          </a:p>
        </p:txBody>
      </p:sp>
      <p:sp>
        <p:nvSpPr>
          <p:cNvPr id="26" name="Title 1">
            <a:extLst>
              <a:ext uri="{FF2B5EF4-FFF2-40B4-BE49-F238E27FC236}">
                <a16:creationId xmlns:a16="http://schemas.microsoft.com/office/drawing/2014/main" id="{BB08FBE5-4AFF-EF43-A5B0-91256FE60F86}"/>
              </a:ext>
            </a:extLst>
          </p:cNvPr>
          <p:cNvSpPr txBox="1">
            <a:spLocks/>
          </p:cNvSpPr>
          <p:nvPr/>
        </p:nvSpPr>
        <p:spPr>
          <a:xfrm>
            <a:off x="6633071" y="1376105"/>
            <a:ext cx="3598729" cy="206464"/>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r>
              <a:rPr lang="de-DE" sz="1800" b="1" dirty="0" err="1"/>
              <a:t>Improper</a:t>
            </a:r>
            <a:r>
              <a:rPr lang="de-DE" sz="1800" b="1" dirty="0"/>
              <a:t> </a:t>
            </a:r>
            <a:r>
              <a:rPr lang="de-DE" sz="1800" b="1" dirty="0" err="1"/>
              <a:t>use</a:t>
            </a:r>
            <a:endParaRPr lang="de-DE" sz="1800" dirty="0"/>
          </a:p>
        </p:txBody>
      </p:sp>
    </p:spTree>
    <p:extLst>
      <p:ext uri="{BB962C8B-B14F-4D97-AF65-F5344CB8AC3E}">
        <p14:creationId xmlns:p14="http://schemas.microsoft.com/office/powerpoint/2010/main" val="104305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1">
            <a:extLst>
              <a:ext uri="{FF2B5EF4-FFF2-40B4-BE49-F238E27FC236}">
                <a16:creationId xmlns:a16="http://schemas.microsoft.com/office/drawing/2014/main" id="{7AD0A3BD-10F1-4049-A447-06C44EA6D088}"/>
              </a:ext>
            </a:extLst>
          </p:cNvPr>
          <p:cNvSpPr>
            <a:spLocks noGrp="1"/>
          </p:cNvSpPr>
          <p:nvPr>
            <p:ph type="title"/>
          </p:nvPr>
        </p:nvSpPr>
        <p:spPr>
          <a:xfrm>
            <a:off x="307524" y="555627"/>
            <a:ext cx="9566837" cy="711699"/>
          </a:xfrm>
        </p:spPr>
        <p:txBody>
          <a:bodyPr/>
          <a:lstStyle/>
          <a:p>
            <a:r>
              <a:rPr lang="en-US" sz="4000" b="1" dirty="0">
                <a:solidFill>
                  <a:schemeClr val="accent2"/>
                </a:solidFill>
              </a:rPr>
              <a:t>HOW TO WEAR</a:t>
            </a:r>
            <a:r>
              <a:rPr lang="en-US" sz="4000" b="1" dirty="0"/>
              <a:t> A SURGICAL MASK</a:t>
            </a:r>
          </a:p>
        </p:txBody>
      </p:sp>
      <p:sp>
        <p:nvSpPr>
          <p:cNvPr id="2" name="Textplatzhalter 1">
            <a:extLst>
              <a:ext uri="{FF2B5EF4-FFF2-40B4-BE49-F238E27FC236}">
                <a16:creationId xmlns:a16="http://schemas.microsoft.com/office/drawing/2014/main" id="{AAD354AF-A01D-E945-8A8B-48F26CCE379C}"/>
              </a:ext>
            </a:extLst>
          </p:cNvPr>
          <p:cNvSpPr>
            <a:spLocks noGrp="1"/>
          </p:cNvSpPr>
          <p:nvPr>
            <p:ph type="body" sz="quarter" idx="14"/>
          </p:nvPr>
        </p:nvSpPr>
        <p:spPr>
          <a:xfrm>
            <a:off x="10075333" y="394517"/>
            <a:ext cx="2116667" cy="608548"/>
          </a:xfrm>
        </p:spPr>
        <p:txBody>
          <a:bodyPr/>
          <a:lstStyle/>
          <a:p>
            <a:pPr marL="0" indent="0">
              <a:buNone/>
            </a:pPr>
            <a:endParaRPr lang="de-DE" dirty="0"/>
          </a:p>
        </p:txBody>
      </p:sp>
      <p:sp>
        <p:nvSpPr>
          <p:cNvPr id="4" name="Abgerundetes Rechteck 3">
            <a:extLst>
              <a:ext uri="{FF2B5EF4-FFF2-40B4-BE49-F238E27FC236}">
                <a16:creationId xmlns:a16="http://schemas.microsoft.com/office/drawing/2014/main" id="{BACE383D-6E62-E541-80DF-06014DAF2576}"/>
              </a:ext>
            </a:extLst>
          </p:cNvPr>
          <p:cNvSpPr/>
          <p:nvPr/>
        </p:nvSpPr>
        <p:spPr>
          <a:xfrm>
            <a:off x="-31534" y="1286173"/>
            <a:ext cx="5767137" cy="40907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dirty="0" err="1"/>
          </a:p>
        </p:txBody>
      </p:sp>
      <p:sp>
        <p:nvSpPr>
          <p:cNvPr id="37" name="Title 1">
            <a:extLst>
              <a:ext uri="{FF2B5EF4-FFF2-40B4-BE49-F238E27FC236}">
                <a16:creationId xmlns:a16="http://schemas.microsoft.com/office/drawing/2014/main" id="{D9B67DAE-F564-F54E-A08D-4E85C9C2B07B}"/>
              </a:ext>
            </a:extLst>
          </p:cNvPr>
          <p:cNvSpPr txBox="1">
            <a:spLocks/>
          </p:cNvSpPr>
          <p:nvPr/>
        </p:nvSpPr>
        <p:spPr>
          <a:xfrm>
            <a:off x="467498" y="1384188"/>
            <a:ext cx="3598729" cy="206464"/>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r>
              <a:rPr lang="de-DE" sz="1800" b="1" dirty="0"/>
              <a:t>RECOMMENDATIONS</a:t>
            </a:r>
            <a:endParaRPr lang="de-DE" sz="1800" dirty="0"/>
          </a:p>
        </p:txBody>
      </p:sp>
      <p:graphicFrame>
        <p:nvGraphicFramePr>
          <p:cNvPr id="13" name="Content Placeholder 5">
            <a:extLst>
              <a:ext uri="{FF2B5EF4-FFF2-40B4-BE49-F238E27FC236}">
                <a16:creationId xmlns:a16="http://schemas.microsoft.com/office/drawing/2014/main" id="{DD1352B6-606C-AF4A-AA2D-007ED470C57A}"/>
              </a:ext>
            </a:extLst>
          </p:cNvPr>
          <p:cNvGraphicFramePr>
            <a:graphicFrameLocks/>
          </p:cNvGraphicFramePr>
          <p:nvPr>
            <p:extLst>
              <p:ext uri="{D42A27DB-BD31-4B8C-83A1-F6EECF244321}">
                <p14:modId xmlns:p14="http://schemas.microsoft.com/office/powerpoint/2010/main" val="3065005613"/>
              </p:ext>
            </p:extLst>
          </p:nvPr>
        </p:nvGraphicFramePr>
        <p:xfrm>
          <a:off x="537906" y="1922923"/>
          <a:ext cx="7274251" cy="2108105"/>
        </p:xfrm>
        <a:graphic>
          <a:graphicData uri="http://schemas.openxmlformats.org/drawingml/2006/table">
            <a:tbl>
              <a:tblPr firstRow="1" bandRow="1">
                <a:tableStyleId>{5C22544A-7EE6-4342-B048-85BDC9FD1C3A}</a:tableStyleId>
              </a:tblPr>
              <a:tblGrid>
                <a:gridCol w="2433155">
                  <a:extLst>
                    <a:ext uri="{9D8B030D-6E8A-4147-A177-3AD203B41FA5}">
                      <a16:colId xmlns:a16="http://schemas.microsoft.com/office/drawing/2014/main" val="20000"/>
                    </a:ext>
                  </a:extLst>
                </a:gridCol>
                <a:gridCol w="2433155">
                  <a:extLst>
                    <a:ext uri="{9D8B030D-6E8A-4147-A177-3AD203B41FA5}">
                      <a16:colId xmlns:a16="http://schemas.microsoft.com/office/drawing/2014/main" val="20001"/>
                    </a:ext>
                  </a:extLst>
                </a:gridCol>
                <a:gridCol w="2407941">
                  <a:extLst>
                    <a:ext uri="{9D8B030D-6E8A-4147-A177-3AD203B41FA5}">
                      <a16:colId xmlns:a16="http://schemas.microsoft.com/office/drawing/2014/main" val="20002"/>
                    </a:ext>
                  </a:extLst>
                </a:gridCol>
              </a:tblGrid>
              <a:tr h="422712">
                <a:tc>
                  <a:txBody>
                    <a:bodyPr/>
                    <a:lstStyle/>
                    <a:p>
                      <a:pPr algn="ctr"/>
                      <a:r>
                        <a:rPr lang="en-US" sz="1800" b="0" dirty="0">
                          <a:solidFill>
                            <a:schemeClr val="bg1"/>
                          </a:solidFill>
                        </a:rPr>
                        <a:t>Low Barrier</a:t>
                      </a:r>
                    </a:p>
                  </a:txBody>
                  <a:tcPr marL="42998" marR="42998" marT="21499" marB="21499">
                    <a:solidFill>
                      <a:schemeClr val="accent1">
                        <a:alpha val="84000"/>
                      </a:schemeClr>
                    </a:solidFill>
                  </a:tcPr>
                </a:tc>
                <a:tc>
                  <a:txBody>
                    <a:bodyPr/>
                    <a:lstStyle/>
                    <a:p>
                      <a:pPr algn="ctr"/>
                      <a:r>
                        <a:rPr lang="en-US" sz="1800" b="0" dirty="0">
                          <a:solidFill>
                            <a:schemeClr val="bg1"/>
                          </a:solidFill>
                        </a:rPr>
                        <a:t>Moderate Barrier</a:t>
                      </a:r>
                    </a:p>
                  </a:txBody>
                  <a:tcPr marL="42998" marR="42998" marT="21499" marB="21499">
                    <a:solidFill>
                      <a:schemeClr val="bg1">
                        <a:alpha val="20000"/>
                      </a:schemeClr>
                    </a:solidFill>
                  </a:tcPr>
                </a:tc>
                <a:tc>
                  <a:txBody>
                    <a:bodyPr/>
                    <a:lstStyle/>
                    <a:p>
                      <a:pPr algn="ctr"/>
                      <a:r>
                        <a:rPr lang="en-US" sz="1800" b="0" dirty="0">
                          <a:solidFill>
                            <a:schemeClr val="bg1"/>
                          </a:solidFill>
                        </a:rPr>
                        <a:t>High Barrier</a:t>
                      </a:r>
                    </a:p>
                  </a:txBody>
                  <a:tcPr marL="42998" marR="42998" marT="21499" marB="21499">
                    <a:solidFill>
                      <a:schemeClr val="bg1">
                        <a:alpha val="45000"/>
                      </a:schemeClr>
                    </a:solidFill>
                  </a:tcPr>
                </a:tc>
                <a:extLst>
                  <a:ext uri="{0D108BD9-81ED-4DB2-BD59-A6C34878D82A}">
                    <a16:rowId xmlns:a16="http://schemas.microsoft.com/office/drawing/2014/main" val="10000"/>
                  </a:ext>
                </a:extLst>
              </a:tr>
              <a:tr h="247331">
                <a:tc>
                  <a:txBody>
                    <a:bodyPr/>
                    <a:lstStyle/>
                    <a:p>
                      <a:r>
                        <a:rPr lang="en-US" sz="1200" b="0" dirty="0">
                          <a:solidFill>
                            <a:schemeClr val="bg1"/>
                          </a:solidFill>
                        </a:rPr>
                        <a:t>Physical Barrier only</a:t>
                      </a:r>
                    </a:p>
                  </a:txBody>
                  <a:tcPr marL="42998" marR="42998" marT="21499" marB="21499">
                    <a:solidFill>
                      <a:schemeClr val="bg1">
                        <a:alpha val="0"/>
                      </a:schemeClr>
                    </a:solidFill>
                  </a:tcPr>
                </a:tc>
                <a:tc>
                  <a:txBody>
                    <a:bodyPr/>
                    <a:lstStyle/>
                    <a:p>
                      <a:r>
                        <a:rPr lang="en-US" sz="1200" b="0" dirty="0">
                          <a:solidFill>
                            <a:schemeClr val="bg1"/>
                          </a:solidFill>
                        </a:rPr>
                        <a:t>Moderate fluid Resistance</a:t>
                      </a:r>
                    </a:p>
                  </a:txBody>
                  <a:tcPr marL="42998" marR="42998" marT="21499" marB="21499">
                    <a:solidFill>
                      <a:schemeClr val="bg1">
                        <a:alpha val="0"/>
                      </a:schemeClr>
                    </a:solidFill>
                  </a:tcPr>
                </a:tc>
                <a:tc>
                  <a:txBody>
                    <a:bodyPr/>
                    <a:lstStyle/>
                    <a:p>
                      <a:r>
                        <a:rPr lang="en-US" sz="1200" b="0" dirty="0">
                          <a:solidFill>
                            <a:schemeClr val="bg1"/>
                          </a:solidFill>
                        </a:rPr>
                        <a:t>High Fluid Resistance</a:t>
                      </a:r>
                    </a:p>
                  </a:txBody>
                  <a:tcPr marL="42998" marR="42998" marT="21499" marB="21499">
                    <a:solidFill>
                      <a:schemeClr val="bg1">
                        <a:alpha val="0"/>
                      </a:schemeClr>
                    </a:solidFill>
                  </a:tcPr>
                </a:tc>
                <a:extLst>
                  <a:ext uri="{0D108BD9-81ED-4DB2-BD59-A6C34878D82A}">
                    <a16:rowId xmlns:a16="http://schemas.microsoft.com/office/drawing/2014/main" val="10001"/>
                  </a:ext>
                </a:extLst>
              </a:tr>
              <a:tr h="247331">
                <a:tc>
                  <a:txBody>
                    <a:bodyPr/>
                    <a:lstStyle/>
                    <a:p>
                      <a:r>
                        <a:rPr lang="en-US" sz="1200" b="0" dirty="0">
                          <a:solidFill>
                            <a:schemeClr val="accent2"/>
                          </a:solidFill>
                        </a:rPr>
                        <a:t>ASTM Level 1/ Type I</a:t>
                      </a:r>
                    </a:p>
                  </a:txBody>
                  <a:tcPr marL="42998" marR="42998" marT="21499" marB="21499">
                    <a:solidFill>
                      <a:schemeClr val="bg1">
                        <a:alpha val="0"/>
                      </a:schemeClr>
                    </a:solidFill>
                  </a:tcPr>
                </a:tc>
                <a:tc>
                  <a:txBody>
                    <a:bodyPr/>
                    <a:lstStyle/>
                    <a:p>
                      <a:r>
                        <a:rPr lang="en-US" sz="1200" b="0" dirty="0">
                          <a:solidFill>
                            <a:schemeClr val="accent2"/>
                          </a:solidFill>
                        </a:rPr>
                        <a:t>ASTM Level 2/ Type II</a:t>
                      </a:r>
                    </a:p>
                  </a:txBody>
                  <a:tcPr marL="42998" marR="42998" marT="21499" marB="21499">
                    <a:solidFill>
                      <a:schemeClr val="bg1">
                        <a:alpha val="0"/>
                      </a:schemeClr>
                    </a:solidFill>
                  </a:tcPr>
                </a:tc>
                <a:tc>
                  <a:txBody>
                    <a:bodyPr/>
                    <a:lstStyle/>
                    <a:p>
                      <a:r>
                        <a:rPr lang="en-US" sz="1200" b="0" dirty="0">
                          <a:solidFill>
                            <a:schemeClr val="accent2"/>
                          </a:solidFill>
                        </a:rPr>
                        <a:t>ASTM Level 3/Type IIR</a:t>
                      </a:r>
                    </a:p>
                  </a:txBody>
                  <a:tcPr marL="42998" marR="42998" marT="21499" marB="21499">
                    <a:solidFill>
                      <a:schemeClr val="bg1">
                        <a:alpha val="0"/>
                      </a:schemeClr>
                    </a:solidFill>
                  </a:tcPr>
                </a:tc>
                <a:extLst>
                  <a:ext uri="{0D108BD9-81ED-4DB2-BD59-A6C34878D82A}">
                    <a16:rowId xmlns:a16="http://schemas.microsoft.com/office/drawing/2014/main" val="10002"/>
                  </a:ext>
                </a:extLst>
              </a:tr>
              <a:tr h="637218">
                <a:tc>
                  <a:txBody>
                    <a:bodyPr/>
                    <a:lstStyle/>
                    <a:p>
                      <a:r>
                        <a:rPr lang="en-US" sz="1200" b="0" dirty="0">
                          <a:solidFill>
                            <a:schemeClr val="bg1"/>
                          </a:solidFill>
                        </a:rPr>
                        <a:t>Clinical</a:t>
                      </a:r>
                      <a:r>
                        <a:rPr lang="en-US" sz="1200" b="0" baseline="0" dirty="0">
                          <a:solidFill>
                            <a:schemeClr val="bg1"/>
                          </a:solidFill>
                        </a:rPr>
                        <a:t> use:  exams, short procedures that do not involve fluids, sprays or aerosols.</a:t>
                      </a:r>
                      <a:endParaRPr lang="en-US" sz="1200" b="0" dirty="0">
                        <a:solidFill>
                          <a:schemeClr val="bg1"/>
                        </a:solidFill>
                      </a:endParaRPr>
                    </a:p>
                  </a:txBody>
                  <a:tcPr marL="42998" marR="42998" marT="21499" marB="21499">
                    <a:solidFill>
                      <a:schemeClr val="bg1">
                        <a:alpha val="0"/>
                      </a:schemeClr>
                    </a:solidFill>
                  </a:tcPr>
                </a:tc>
                <a:tc>
                  <a:txBody>
                    <a:bodyPr/>
                    <a:lstStyle/>
                    <a:p>
                      <a:r>
                        <a:rPr lang="en-US" sz="1200" b="0" dirty="0">
                          <a:solidFill>
                            <a:schemeClr val="bg1"/>
                          </a:solidFill>
                        </a:rPr>
                        <a:t>Clinical</a:t>
                      </a:r>
                      <a:r>
                        <a:rPr lang="en-US" sz="1200" b="0" baseline="0" dirty="0">
                          <a:solidFill>
                            <a:schemeClr val="bg1"/>
                          </a:solidFill>
                        </a:rPr>
                        <a:t> use: light to moderate amounts of spray and/or aerosols produced. </a:t>
                      </a:r>
                      <a:endParaRPr lang="en-US" sz="1200" b="0" dirty="0">
                        <a:solidFill>
                          <a:schemeClr val="bg1"/>
                        </a:solidFill>
                      </a:endParaRPr>
                    </a:p>
                  </a:txBody>
                  <a:tcPr marL="42998" marR="42998" marT="21499" marB="21499">
                    <a:solidFill>
                      <a:schemeClr val="bg1">
                        <a:alpha val="0"/>
                      </a:schemeClr>
                    </a:solidFill>
                  </a:tcPr>
                </a:tc>
                <a:tc>
                  <a:txBody>
                    <a:bodyPr/>
                    <a:lstStyle/>
                    <a:p>
                      <a:r>
                        <a:rPr lang="en-US" sz="1200" b="0" dirty="0">
                          <a:solidFill>
                            <a:schemeClr val="bg1"/>
                          </a:solidFill>
                        </a:rPr>
                        <a:t>Clinical use:</a:t>
                      </a:r>
                      <a:r>
                        <a:rPr lang="en-US" sz="1200" b="0" baseline="0" dirty="0">
                          <a:solidFill>
                            <a:schemeClr val="bg1"/>
                          </a:solidFill>
                        </a:rPr>
                        <a:t> Moderate to heavy amounts of fluid, spray and/or aerosols produced.  </a:t>
                      </a:r>
                      <a:endParaRPr lang="en-US" sz="1200" b="0" dirty="0">
                        <a:solidFill>
                          <a:schemeClr val="bg1"/>
                        </a:solidFill>
                      </a:endParaRPr>
                    </a:p>
                  </a:txBody>
                  <a:tcPr marL="42998" marR="42998" marT="21499" marB="21499">
                    <a:solidFill>
                      <a:schemeClr val="bg1">
                        <a:alpha val="0"/>
                      </a:schemeClr>
                    </a:solidFill>
                  </a:tcPr>
                </a:tc>
                <a:extLst>
                  <a:ext uri="{0D108BD9-81ED-4DB2-BD59-A6C34878D82A}">
                    <a16:rowId xmlns:a16="http://schemas.microsoft.com/office/drawing/2014/main" val="10003"/>
                  </a:ext>
                </a:extLst>
              </a:tr>
              <a:tr h="553513">
                <a:tc>
                  <a:txBody>
                    <a:bodyPr/>
                    <a:lstStyle/>
                    <a:p>
                      <a:r>
                        <a:rPr lang="en-US" sz="1200" b="0" dirty="0">
                          <a:solidFill>
                            <a:schemeClr val="bg1"/>
                          </a:solidFill>
                        </a:rPr>
                        <a:t>No filtration efficiency</a:t>
                      </a:r>
                    </a:p>
                  </a:txBody>
                  <a:tcPr marL="42998" marR="42998" marT="21499" marB="21499">
                    <a:solidFill>
                      <a:schemeClr val="bg1">
                        <a:alpha val="0"/>
                      </a:schemeClr>
                    </a:solidFill>
                  </a:tcPr>
                </a:tc>
                <a:tc>
                  <a:txBody>
                    <a:bodyPr/>
                    <a:lstStyle/>
                    <a:p>
                      <a:r>
                        <a:rPr lang="en-US" sz="1200" b="0" dirty="0">
                          <a:solidFill>
                            <a:schemeClr val="bg1"/>
                          </a:solidFill>
                        </a:rPr>
                        <a:t>Will filter bacteria&gt;98%</a:t>
                      </a:r>
                    </a:p>
                    <a:p>
                      <a:r>
                        <a:rPr lang="en-US" sz="1200" b="0" dirty="0">
                          <a:solidFill>
                            <a:schemeClr val="bg1"/>
                          </a:solidFill>
                        </a:rPr>
                        <a:t>Will filter particles&gt;98%</a:t>
                      </a:r>
                      <a:r>
                        <a:rPr lang="en-US" sz="1200" b="0" baseline="0" dirty="0">
                          <a:solidFill>
                            <a:schemeClr val="bg1"/>
                          </a:solidFill>
                        </a:rPr>
                        <a:t> 0.1 micron</a:t>
                      </a:r>
                      <a:endParaRPr lang="en-US" sz="1200" b="0" dirty="0">
                        <a:solidFill>
                          <a:schemeClr val="bg1"/>
                        </a:solidFill>
                      </a:endParaRPr>
                    </a:p>
                  </a:txBody>
                  <a:tcPr marL="42998" marR="42998" marT="21499" marB="21499">
                    <a:solidFill>
                      <a:schemeClr val="bg1">
                        <a:alpha val="0"/>
                      </a:schemeClr>
                    </a:solidFill>
                  </a:tcPr>
                </a:tc>
                <a:tc>
                  <a:txBody>
                    <a:bodyPr/>
                    <a:lstStyle/>
                    <a:p>
                      <a:r>
                        <a:rPr lang="en-US" sz="1200" b="0" dirty="0">
                          <a:solidFill>
                            <a:schemeClr val="bg1"/>
                          </a:solidFill>
                        </a:rPr>
                        <a:t>Will filter 98%  of bacteria and particles 0.1 micron</a:t>
                      </a:r>
                    </a:p>
                  </a:txBody>
                  <a:tcPr marL="42998" marR="42998" marT="21499" marB="21499">
                    <a:solidFill>
                      <a:schemeClr val="bg1">
                        <a:alpha val="0"/>
                      </a:schemeClr>
                    </a:solidFill>
                  </a:tcPr>
                </a:tc>
                <a:extLst>
                  <a:ext uri="{0D108BD9-81ED-4DB2-BD59-A6C34878D82A}">
                    <a16:rowId xmlns:a16="http://schemas.microsoft.com/office/drawing/2014/main" val="10004"/>
                  </a:ext>
                </a:extLst>
              </a:tr>
            </a:tbl>
          </a:graphicData>
        </a:graphic>
      </p:graphicFrame>
      <p:sp>
        <p:nvSpPr>
          <p:cNvPr id="14" name="TextBox 20">
            <a:extLst>
              <a:ext uri="{FF2B5EF4-FFF2-40B4-BE49-F238E27FC236}">
                <a16:creationId xmlns:a16="http://schemas.microsoft.com/office/drawing/2014/main" id="{307E4717-2233-1344-947F-3E1E85553C67}"/>
              </a:ext>
            </a:extLst>
          </p:cNvPr>
          <p:cNvSpPr txBox="1"/>
          <p:nvPr/>
        </p:nvSpPr>
        <p:spPr>
          <a:xfrm>
            <a:off x="537906" y="4164947"/>
            <a:ext cx="11140571" cy="2462213"/>
          </a:xfrm>
          <a:prstGeom prst="rect">
            <a:avLst/>
          </a:prstGeom>
          <a:noFill/>
        </p:spPr>
        <p:txBody>
          <a:bodyPr wrap="square" lIns="0" tIns="0" rIns="0" bIns="0" rtlCol="0">
            <a:spAutoFit/>
          </a:bodyPr>
          <a:lstStyle/>
          <a:p>
            <a:r>
              <a:rPr lang="en-US" sz="1000" i="1" u="sng" dirty="0">
                <a:solidFill>
                  <a:schemeClr val="bg1"/>
                </a:solidFill>
              </a:rPr>
              <a:t>W</a:t>
            </a:r>
            <a:r>
              <a:rPr lang="en-US" sz="1000" b="1" u="sng" dirty="0">
                <a:solidFill>
                  <a:schemeClr val="bg1"/>
                </a:solidFill>
              </a:rPr>
              <a:t>HO</a:t>
            </a:r>
          </a:p>
          <a:p>
            <a:r>
              <a:rPr lang="en-US" sz="1000" i="1" dirty="0">
                <a:solidFill>
                  <a:schemeClr val="bg1"/>
                </a:solidFill>
              </a:rPr>
              <a:t>Medical masks are recommended in health care settings.  However, it is important to remember that the use of masks should be combined with other key infection prevention and control measures such as hand hygiene and physical distancing, as they do not serve all purposes to protect against COVID-19*</a:t>
            </a:r>
          </a:p>
          <a:p>
            <a:r>
              <a:rPr lang="en-US" sz="700" dirty="0">
                <a:solidFill>
                  <a:schemeClr val="bg1"/>
                </a:solidFill>
              </a:rPr>
              <a:t>*</a:t>
            </a:r>
            <a:r>
              <a:rPr lang="en-US" sz="700" dirty="0">
                <a:solidFill>
                  <a:schemeClr val="bg1"/>
                </a:solidFill>
                <a:hlinkClick r:id="rId3">
                  <a:extLst>
                    <a:ext uri="{A12FA001-AC4F-418D-AE19-62706E023703}">
                      <ahyp:hlinkClr xmlns:ahyp="http://schemas.microsoft.com/office/drawing/2018/hyperlinkcolor" val="tx"/>
                    </a:ext>
                  </a:extLst>
                </a:hlinkClick>
              </a:rPr>
              <a:t>https://www.who.int/emergencies/diseases/novel-coronavirus-2019/question-and-answers-hub/q-a-detail/q-a-on-covid-19-and-masks</a:t>
            </a:r>
            <a:endParaRPr lang="en-US" sz="700" dirty="0">
              <a:solidFill>
                <a:schemeClr val="bg1"/>
              </a:solidFill>
            </a:endParaRPr>
          </a:p>
          <a:p>
            <a:endParaRPr lang="en-US" sz="1000" b="1" u="sng" dirty="0">
              <a:solidFill>
                <a:schemeClr val="bg1"/>
              </a:solidFill>
            </a:endParaRPr>
          </a:p>
          <a:p>
            <a:r>
              <a:rPr lang="en-US" sz="1000" b="1" u="sng" dirty="0">
                <a:solidFill>
                  <a:schemeClr val="bg1"/>
                </a:solidFill>
              </a:rPr>
              <a:t>CDC</a:t>
            </a:r>
          </a:p>
          <a:p>
            <a:r>
              <a:rPr lang="en-US" sz="1000" i="1" dirty="0">
                <a:solidFill>
                  <a:schemeClr val="bg1"/>
                </a:solidFill>
              </a:rPr>
              <a:t>“Dental Health Care Professionals should wear a surgical mask, eye protection (goggles, protective eyewear with solid side shields, or a full-face shield), and a gown or protective clothing during procedures likely to generate splashing or spattering of blood or other body fluids.*</a:t>
            </a:r>
          </a:p>
          <a:p>
            <a:r>
              <a:rPr lang="en-US" sz="700" dirty="0">
                <a:solidFill>
                  <a:schemeClr val="bg1"/>
                </a:solidFill>
              </a:rPr>
              <a:t>*</a:t>
            </a:r>
            <a:r>
              <a:rPr lang="en-US" sz="700" u="sng" dirty="0">
                <a:solidFill>
                  <a:schemeClr val="bg1"/>
                </a:solidFill>
              </a:rPr>
              <a:t>CDC Interim Infection Prevention and Control Guidance for Dental Settings During the COVID-19 Response</a:t>
            </a:r>
          </a:p>
          <a:p>
            <a:r>
              <a:rPr lang="en-US" sz="1000" dirty="0">
                <a:hlinkClick r:id="rId4"/>
              </a:rPr>
              <a:t>https://www.cdc.gov/coronavirus/2019-ncov/hcp/dental-settings.html#PPE</a:t>
            </a:r>
            <a:r>
              <a:rPr lang="en-US" sz="1000" dirty="0"/>
              <a:t> </a:t>
            </a:r>
            <a:endParaRPr lang="en-US" sz="1000" i="1" dirty="0">
              <a:solidFill>
                <a:schemeClr val="bg1"/>
              </a:solidFill>
            </a:endParaRPr>
          </a:p>
          <a:p>
            <a:r>
              <a:rPr lang="en-US" sz="1000" i="1" dirty="0">
                <a:solidFill>
                  <a:schemeClr val="bg1"/>
                </a:solidFill>
              </a:rPr>
              <a:t>If a respirator is not available for an aerosol-generating procedure, use both a surgical mask and a  full-face shield.  Ensure that the mask is cleared by the US Food and Drug Administration (FDA) as a surgical mask (</a:t>
            </a:r>
            <a:r>
              <a:rPr lang="en-US" sz="1000" b="1" u="sng" dirty="0">
                <a:solidFill>
                  <a:schemeClr val="bg1"/>
                </a:solidFill>
              </a:rPr>
              <a:t>h</a:t>
            </a:r>
            <a:r>
              <a:rPr lang="en-US" sz="1000" b="1" dirty="0">
                <a:solidFill>
                  <a:schemeClr val="bg1"/>
                </a:solidFill>
                <a:hlinkClick r:id="rId5">
                  <a:extLst>
                    <a:ext uri="{A12FA001-AC4F-418D-AE19-62706E023703}">
                      <ahyp:hlinkClr xmlns:ahyp="http://schemas.microsoft.com/office/drawing/2018/hyperlinkcolor" val="tx"/>
                    </a:ext>
                  </a:extLst>
                </a:hlinkClick>
              </a:rPr>
              <a:t>t</a:t>
            </a:r>
            <a:r>
              <a:rPr lang="en-US" sz="1000" dirty="0">
                <a:solidFill>
                  <a:schemeClr val="bg1"/>
                </a:solidFill>
                <a:hlinkClick r:id="rId5">
                  <a:extLst>
                    <a:ext uri="{A12FA001-AC4F-418D-AE19-62706E023703}">
                      <ahyp:hlinkClr xmlns:ahyp="http://schemas.microsoft.com/office/drawing/2018/hyperlinkcolor" val="tx"/>
                    </a:ext>
                  </a:extLst>
                </a:hlinkClick>
              </a:rPr>
              <a:t>tps://www.cdc.gov/niosh/npptl/topics/respirators/disp_part/n95list1sect2-m.html</a:t>
            </a:r>
            <a:r>
              <a:rPr lang="en-US" sz="1000" dirty="0">
                <a:solidFill>
                  <a:schemeClr val="bg1"/>
                </a:solidFill>
              </a:rPr>
              <a:t>). </a:t>
            </a:r>
            <a:r>
              <a:rPr lang="en-US" sz="1000" i="1" dirty="0">
                <a:solidFill>
                  <a:schemeClr val="bg1"/>
                </a:solidFill>
              </a:rPr>
              <a:t>Use the highest level of surgical mask available. If a surgical mask and a full-face shield are not available, do not perform any aerosol-generating procedures. </a:t>
            </a:r>
          </a:p>
          <a:p>
            <a:endParaRPr lang="en-US" sz="1000" i="1" dirty="0">
              <a:solidFill>
                <a:schemeClr val="bg1"/>
              </a:solidFill>
            </a:endParaRPr>
          </a:p>
          <a:p>
            <a:r>
              <a:rPr lang="en-US" sz="1000" b="1" u="sng" dirty="0">
                <a:solidFill>
                  <a:schemeClr val="bg1"/>
                </a:solidFill>
              </a:rPr>
              <a:t>Local/Regional Regulations </a:t>
            </a:r>
          </a:p>
          <a:p>
            <a:r>
              <a:rPr lang="en-US" sz="1000" dirty="0">
                <a:solidFill>
                  <a:schemeClr val="bg1"/>
                </a:solidFill>
              </a:rPr>
              <a:t>Users should consult their local  regulations and requirements or check their local public health authorities </a:t>
            </a:r>
          </a:p>
        </p:txBody>
      </p:sp>
    </p:spTree>
    <p:extLst>
      <p:ext uri="{BB962C8B-B14F-4D97-AF65-F5344CB8AC3E}">
        <p14:creationId xmlns:p14="http://schemas.microsoft.com/office/powerpoint/2010/main" val="176618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1">
            <a:extLst>
              <a:ext uri="{FF2B5EF4-FFF2-40B4-BE49-F238E27FC236}">
                <a16:creationId xmlns:a16="http://schemas.microsoft.com/office/drawing/2014/main" id="{7AD0A3BD-10F1-4049-A447-06C44EA6D088}"/>
              </a:ext>
            </a:extLst>
          </p:cNvPr>
          <p:cNvSpPr>
            <a:spLocks noGrp="1"/>
          </p:cNvSpPr>
          <p:nvPr>
            <p:ph type="title"/>
          </p:nvPr>
        </p:nvSpPr>
        <p:spPr>
          <a:xfrm>
            <a:off x="307524" y="555627"/>
            <a:ext cx="9767809" cy="711699"/>
          </a:xfrm>
        </p:spPr>
        <p:txBody>
          <a:bodyPr/>
          <a:lstStyle/>
          <a:p>
            <a:r>
              <a:rPr lang="en-US" sz="3800" b="1" dirty="0">
                <a:solidFill>
                  <a:schemeClr val="accent2"/>
                </a:solidFill>
              </a:rPr>
              <a:t>HOW TO WEAR</a:t>
            </a:r>
            <a:r>
              <a:rPr lang="en-US" sz="3800" b="1" dirty="0"/>
              <a:t> A RESPIRATOR MASK</a:t>
            </a:r>
          </a:p>
        </p:txBody>
      </p:sp>
      <p:sp>
        <p:nvSpPr>
          <p:cNvPr id="2" name="Textplatzhalter 1">
            <a:extLst>
              <a:ext uri="{FF2B5EF4-FFF2-40B4-BE49-F238E27FC236}">
                <a16:creationId xmlns:a16="http://schemas.microsoft.com/office/drawing/2014/main" id="{AAD354AF-A01D-E945-8A8B-48F26CCE379C}"/>
              </a:ext>
            </a:extLst>
          </p:cNvPr>
          <p:cNvSpPr>
            <a:spLocks noGrp="1"/>
          </p:cNvSpPr>
          <p:nvPr>
            <p:ph type="body" sz="quarter" idx="14"/>
          </p:nvPr>
        </p:nvSpPr>
        <p:spPr>
          <a:xfrm>
            <a:off x="10075333" y="394517"/>
            <a:ext cx="2116667" cy="608548"/>
          </a:xfrm>
        </p:spPr>
        <p:txBody>
          <a:bodyPr/>
          <a:lstStyle/>
          <a:p>
            <a:pPr marL="0" indent="0">
              <a:buNone/>
            </a:pPr>
            <a:endParaRPr lang="de-DE" dirty="0"/>
          </a:p>
        </p:txBody>
      </p:sp>
      <p:sp>
        <p:nvSpPr>
          <p:cNvPr id="4" name="Abgerundetes Rechteck 3">
            <a:extLst>
              <a:ext uri="{FF2B5EF4-FFF2-40B4-BE49-F238E27FC236}">
                <a16:creationId xmlns:a16="http://schemas.microsoft.com/office/drawing/2014/main" id="{BACE383D-6E62-E541-80DF-06014DAF2576}"/>
              </a:ext>
            </a:extLst>
          </p:cNvPr>
          <p:cNvSpPr/>
          <p:nvPr/>
        </p:nvSpPr>
        <p:spPr>
          <a:xfrm>
            <a:off x="-31534" y="1286173"/>
            <a:ext cx="5767137" cy="40907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err="1">
              <a:ln>
                <a:noFill/>
              </a:ln>
              <a:solidFill>
                <a:prstClr val="white"/>
              </a:solidFill>
              <a:effectLst/>
              <a:uLnTx/>
              <a:uFillTx/>
              <a:latin typeface="Arial"/>
              <a:ea typeface="+mn-ea"/>
              <a:cs typeface="+mn-cs"/>
            </a:endParaRPr>
          </a:p>
        </p:txBody>
      </p:sp>
      <p:sp>
        <p:nvSpPr>
          <p:cNvPr id="37" name="Title 1">
            <a:extLst>
              <a:ext uri="{FF2B5EF4-FFF2-40B4-BE49-F238E27FC236}">
                <a16:creationId xmlns:a16="http://schemas.microsoft.com/office/drawing/2014/main" id="{D9B67DAE-F564-F54E-A08D-4E85C9C2B07B}"/>
              </a:ext>
            </a:extLst>
          </p:cNvPr>
          <p:cNvSpPr txBox="1">
            <a:spLocks/>
          </p:cNvSpPr>
          <p:nvPr/>
        </p:nvSpPr>
        <p:spPr>
          <a:xfrm>
            <a:off x="358167" y="1384188"/>
            <a:ext cx="3598729" cy="206464"/>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de-DE" sz="1800" b="1" i="0" u="none" strike="noStrike" kern="1200" cap="none" spc="0" normalizeH="0" baseline="0" noProof="0" dirty="0">
                <a:ln>
                  <a:noFill/>
                </a:ln>
                <a:solidFill>
                  <a:prstClr val="white"/>
                </a:solidFill>
                <a:effectLst/>
                <a:uLnTx/>
                <a:uFillTx/>
                <a:latin typeface="Arial"/>
                <a:ea typeface="+mj-ea"/>
                <a:cs typeface="+mj-cs"/>
              </a:rPr>
              <a:t>INSTRUCTION FOR USE</a:t>
            </a:r>
            <a:endParaRPr kumimoji="0" lang="de-DE" sz="1800" b="0" i="0" u="none" strike="noStrike" kern="1200" cap="none" spc="0" normalizeH="0" baseline="0" noProof="0" dirty="0">
              <a:ln>
                <a:noFill/>
              </a:ln>
              <a:solidFill>
                <a:prstClr val="white"/>
              </a:solidFill>
              <a:effectLst/>
              <a:uLnTx/>
              <a:uFillTx/>
              <a:latin typeface="Arial"/>
              <a:ea typeface="+mj-ea"/>
              <a:cs typeface="+mj-cs"/>
            </a:endParaRPr>
          </a:p>
        </p:txBody>
      </p:sp>
      <p:sp>
        <p:nvSpPr>
          <p:cNvPr id="38" name="Abgerundetes Rechteck 37">
            <a:extLst>
              <a:ext uri="{FF2B5EF4-FFF2-40B4-BE49-F238E27FC236}">
                <a16:creationId xmlns:a16="http://schemas.microsoft.com/office/drawing/2014/main" id="{01129CA1-E0AE-A84C-B098-5A14A779CC69}"/>
              </a:ext>
            </a:extLst>
          </p:cNvPr>
          <p:cNvSpPr/>
          <p:nvPr/>
        </p:nvSpPr>
        <p:spPr>
          <a:xfrm>
            <a:off x="6187037" y="1267326"/>
            <a:ext cx="5823283" cy="40907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err="1">
              <a:ln>
                <a:noFill/>
              </a:ln>
              <a:solidFill>
                <a:prstClr val="white"/>
              </a:solidFill>
              <a:effectLst/>
              <a:uLnTx/>
              <a:uFillTx/>
              <a:latin typeface="Arial"/>
              <a:ea typeface="+mn-ea"/>
              <a:cs typeface="+mn-cs"/>
            </a:endParaRPr>
          </a:p>
        </p:txBody>
      </p:sp>
      <p:sp>
        <p:nvSpPr>
          <p:cNvPr id="39" name="Title 1">
            <a:extLst>
              <a:ext uri="{FF2B5EF4-FFF2-40B4-BE49-F238E27FC236}">
                <a16:creationId xmlns:a16="http://schemas.microsoft.com/office/drawing/2014/main" id="{7B00C3A3-8D04-D243-896A-CBB9BB52A817}"/>
              </a:ext>
            </a:extLst>
          </p:cNvPr>
          <p:cNvSpPr txBox="1">
            <a:spLocks/>
          </p:cNvSpPr>
          <p:nvPr/>
        </p:nvSpPr>
        <p:spPr>
          <a:xfrm>
            <a:off x="6567378" y="1367650"/>
            <a:ext cx="5394164" cy="343143"/>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de-DE" sz="1800" b="1" i="0" u="none" strike="noStrike" kern="1200" cap="none" spc="0" normalizeH="0" baseline="0" noProof="0" dirty="0">
                <a:ln>
                  <a:noFill/>
                </a:ln>
                <a:solidFill>
                  <a:prstClr val="white"/>
                </a:solidFill>
                <a:effectLst/>
                <a:uLnTx/>
                <a:uFillTx/>
                <a:latin typeface="Arial"/>
                <a:ea typeface="+mj-ea"/>
                <a:cs typeface="+mj-cs"/>
              </a:rPr>
              <a:t>RECOMMENDATIONS</a:t>
            </a:r>
            <a:endParaRPr kumimoji="0" lang="de-DE" sz="1800" b="0" i="0" u="none" strike="noStrike" kern="1200" cap="none" spc="0" normalizeH="0" baseline="0" noProof="0" dirty="0">
              <a:ln>
                <a:noFill/>
              </a:ln>
              <a:solidFill>
                <a:prstClr val="white"/>
              </a:solidFill>
              <a:effectLst/>
              <a:uLnTx/>
              <a:uFillTx/>
              <a:latin typeface="Arial"/>
              <a:ea typeface="+mj-ea"/>
              <a:cs typeface="+mj-cs"/>
            </a:endParaRPr>
          </a:p>
        </p:txBody>
      </p:sp>
      <p:sp>
        <p:nvSpPr>
          <p:cNvPr id="49" name="Title 1">
            <a:extLst>
              <a:ext uri="{FF2B5EF4-FFF2-40B4-BE49-F238E27FC236}">
                <a16:creationId xmlns:a16="http://schemas.microsoft.com/office/drawing/2014/main" id="{2FFF3C0A-9572-3341-8778-82ABA9DA3015}"/>
              </a:ext>
            </a:extLst>
          </p:cNvPr>
          <p:cNvSpPr txBox="1">
            <a:spLocks/>
          </p:cNvSpPr>
          <p:nvPr/>
        </p:nvSpPr>
        <p:spPr>
          <a:xfrm>
            <a:off x="591662" y="3338559"/>
            <a:ext cx="1368345" cy="954107"/>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marL="0" marR="0" lvl="0" indent="0" algn="ctr" defTabSz="914377" rtl="0" eaLnBrk="1" fontAlgn="auto" latinLnBrk="0" hangingPunct="1">
              <a:lnSpc>
                <a:spcPct val="90000"/>
              </a:lnSpc>
              <a:spcBef>
                <a:spcPct val="0"/>
              </a:spcBef>
              <a:spcAft>
                <a:spcPts val="0"/>
              </a:spcAft>
              <a:buClrTx/>
              <a:buSzTx/>
              <a:buFontTx/>
              <a:buNone/>
              <a:tabLst/>
              <a:defRPr/>
            </a:pPr>
            <a:r>
              <a:rPr kumimoji="0" lang="de-DE" sz="1200" b="1" i="0" u="none" strike="noStrike" kern="1200" cap="none" spc="0" normalizeH="0" baseline="0" noProof="0" dirty="0">
                <a:ln>
                  <a:noFill/>
                </a:ln>
                <a:solidFill>
                  <a:prstClr val="white"/>
                </a:solidFill>
                <a:effectLst/>
                <a:uLnTx/>
                <a:uFillTx/>
                <a:latin typeface="Arial"/>
                <a:ea typeface="+mj-ea"/>
                <a:cs typeface="+mj-cs"/>
              </a:rPr>
              <a:t>1. </a:t>
            </a:r>
            <a:r>
              <a:rPr kumimoji="0" lang="de-DE" sz="1200" b="0" i="0" u="none" strike="noStrike" kern="1200" cap="none" spc="0" normalizeH="0" baseline="0" noProof="0" dirty="0" err="1">
                <a:ln>
                  <a:noFill/>
                </a:ln>
                <a:solidFill>
                  <a:prstClr val="white"/>
                </a:solidFill>
                <a:effectLst/>
                <a:uLnTx/>
                <a:uFillTx/>
                <a:latin typeface="Arial"/>
                <a:ea typeface="+mj-ea"/>
                <a:cs typeface="+mj-cs"/>
              </a:rPr>
              <a:t>Wash</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your</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hands</a:t>
            </a:r>
            <a:r>
              <a:rPr kumimoji="0" lang="de-DE" sz="1200" b="0" i="0" u="none" strike="noStrike" kern="1200" cap="none" spc="0" normalizeH="0" baseline="0" noProof="0" dirty="0">
                <a:ln>
                  <a:noFill/>
                </a:ln>
                <a:solidFill>
                  <a:prstClr val="white"/>
                </a:solidFill>
                <a:effectLst/>
                <a:uLnTx/>
                <a:uFillTx/>
                <a:latin typeface="Arial"/>
                <a:ea typeface="+mj-ea"/>
                <a:cs typeface="+mj-cs"/>
              </a:rPr>
              <a:t>.</a:t>
            </a:r>
          </a:p>
        </p:txBody>
      </p:sp>
      <p:sp>
        <p:nvSpPr>
          <p:cNvPr id="50" name="Title 1">
            <a:extLst>
              <a:ext uri="{FF2B5EF4-FFF2-40B4-BE49-F238E27FC236}">
                <a16:creationId xmlns:a16="http://schemas.microsoft.com/office/drawing/2014/main" id="{BBD4749A-41FD-F543-A577-FF1A17EC7F30}"/>
              </a:ext>
            </a:extLst>
          </p:cNvPr>
          <p:cNvSpPr txBox="1">
            <a:spLocks/>
          </p:cNvSpPr>
          <p:nvPr/>
        </p:nvSpPr>
        <p:spPr>
          <a:xfrm>
            <a:off x="2226838" y="3313330"/>
            <a:ext cx="1473781" cy="840934"/>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marL="0" marR="0" lvl="0" indent="0" algn="ctr" defTabSz="914377" rtl="0" eaLnBrk="1" fontAlgn="auto" latinLnBrk="0" hangingPunct="1">
              <a:lnSpc>
                <a:spcPct val="90000"/>
              </a:lnSpc>
              <a:spcBef>
                <a:spcPct val="0"/>
              </a:spcBef>
              <a:spcAft>
                <a:spcPts val="0"/>
              </a:spcAft>
              <a:buClrTx/>
              <a:buSzTx/>
              <a:buFontTx/>
              <a:buNone/>
              <a:tabLst/>
              <a:defRPr/>
            </a:pPr>
            <a:r>
              <a:rPr kumimoji="0" lang="de-DE" sz="1200" b="1" i="0" u="none" strike="noStrike" kern="1200" cap="none" spc="0" normalizeH="0" baseline="0" noProof="0" dirty="0">
                <a:ln>
                  <a:noFill/>
                </a:ln>
                <a:solidFill>
                  <a:prstClr val="white"/>
                </a:solidFill>
                <a:effectLst/>
                <a:uLnTx/>
                <a:uFillTx/>
                <a:latin typeface="Arial"/>
                <a:ea typeface="+mj-ea"/>
                <a:cs typeface="+mj-cs"/>
              </a:rPr>
              <a:t>2. </a:t>
            </a:r>
            <a:r>
              <a:rPr kumimoji="0" lang="de-DE" sz="1200" b="0" i="0" u="none" strike="noStrike" kern="1200" cap="none" spc="0" normalizeH="0" baseline="0" noProof="0" dirty="0">
                <a:ln>
                  <a:noFill/>
                </a:ln>
                <a:solidFill>
                  <a:prstClr val="white"/>
                </a:solidFill>
                <a:effectLst/>
                <a:uLnTx/>
                <a:uFillTx/>
                <a:latin typeface="Arial"/>
                <a:ea typeface="+mj-ea"/>
                <a:cs typeface="+mj-cs"/>
              </a:rPr>
              <a:t>Hold </a:t>
            </a:r>
            <a:r>
              <a:rPr kumimoji="0" lang="de-DE" sz="1200" b="0" i="0" u="none" strike="noStrike" kern="1200" cap="none" spc="0" normalizeH="0" baseline="0" noProof="0" dirty="0" err="1">
                <a:ln>
                  <a:noFill/>
                </a:ln>
                <a:solidFill>
                  <a:prstClr val="white"/>
                </a:solidFill>
                <a:effectLst/>
                <a:uLnTx/>
                <a:uFillTx/>
                <a:latin typeface="Arial"/>
                <a:ea typeface="+mj-ea"/>
                <a:cs typeface="+mj-cs"/>
              </a:rPr>
              <a:t>the</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mask</a:t>
            </a:r>
            <a:r>
              <a:rPr kumimoji="0" lang="de-DE" sz="1200" b="0" i="0" u="none" strike="noStrike" kern="1200" cap="none" spc="0" normalizeH="0" baseline="0" noProof="0" dirty="0">
                <a:ln>
                  <a:noFill/>
                </a:ln>
                <a:solidFill>
                  <a:prstClr val="white"/>
                </a:solidFill>
                <a:effectLst/>
                <a:uLnTx/>
                <a:uFillTx/>
                <a:latin typeface="Arial"/>
                <a:ea typeface="+mj-ea"/>
                <a:cs typeface="+mj-cs"/>
              </a:rPr>
              <a:t> in </a:t>
            </a:r>
            <a:r>
              <a:rPr kumimoji="0" lang="de-DE" sz="1200" b="0" i="0" u="none" strike="noStrike" kern="1200" cap="none" spc="0" normalizeH="0" baseline="0" noProof="0" dirty="0" err="1">
                <a:ln>
                  <a:noFill/>
                </a:ln>
                <a:solidFill>
                  <a:prstClr val="white"/>
                </a:solidFill>
                <a:effectLst/>
                <a:uLnTx/>
                <a:uFillTx/>
                <a:latin typeface="Arial"/>
                <a:ea typeface="+mj-ea"/>
                <a:cs typeface="+mj-cs"/>
              </a:rPr>
              <a:t>your</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hand</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and</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place</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it</a:t>
            </a:r>
            <a:r>
              <a:rPr kumimoji="0" lang="de-DE" sz="1200" b="0" i="0" u="none" strike="noStrike" kern="1200" cap="none" spc="0" normalizeH="0" baseline="0" noProof="0" dirty="0">
                <a:ln>
                  <a:noFill/>
                </a:ln>
                <a:solidFill>
                  <a:prstClr val="white"/>
                </a:solidFill>
                <a:effectLst/>
                <a:uLnTx/>
                <a:uFillTx/>
                <a:latin typeface="Arial"/>
                <a:ea typeface="+mj-ea"/>
                <a:cs typeface="+mj-cs"/>
              </a:rPr>
              <a:t> on </a:t>
            </a:r>
            <a:r>
              <a:rPr kumimoji="0" lang="de-DE" sz="1200" b="0" i="0" u="none" strike="noStrike" kern="1200" cap="none" spc="0" normalizeH="0" baseline="0" noProof="0" dirty="0" err="1">
                <a:ln>
                  <a:noFill/>
                </a:ln>
                <a:solidFill>
                  <a:prstClr val="white"/>
                </a:solidFill>
                <a:effectLst/>
                <a:uLnTx/>
                <a:uFillTx/>
                <a:latin typeface="Arial"/>
                <a:ea typeface="+mj-ea"/>
                <a:cs typeface="+mj-cs"/>
              </a:rPr>
              <a:t>nose</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mouth</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and</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chin</a:t>
            </a:r>
            <a:r>
              <a:rPr kumimoji="0" lang="de-DE" sz="1200" b="0" i="0" u="none" strike="noStrike" kern="1200" cap="none" spc="0" normalizeH="0" baseline="0" noProof="0" dirty="0">
                <a:ln>
                  <a:noFill/>
                </a:ln>
                <a:solidFill>
                  <a:prstClr val="white"/>
                </a:solidFill>
                <a:effectLst/>
                <a:uLnTx/>
                <a:uFillTx/>
                <a:latin typeface="Arial"/>
                <a:ea typeface="+mj-ea"/>
                <a:cs typeface="+mj-cs"/>
              </a:rPr>
              <a:t>.</a:t>
            </a:r>
          </a:p>
          <a:p>
            <a:pPr marL="0" marR="0" lvl="0" indent="0" algn="ctr" defTabSz="914377" rtl="0" eaLnBrk="1" fontAlgn="auto" latinLnBrk="0" hangingPunct="1">
              <a:lnSpc>
                <a:spcPct val="90000"/>
              </a:lnSpc>
              <a:spcBef>
                <a:spcPct val="0"/>
              </a:spcBef>
              <a:spcAft>
                <a:spcPts val="0"/>
              </a:spcAft>
              <a:buClrTx/>
              <a:buSzTx/>
              <a:buFontTx/>
              <a:buNone/>
              <a:tabLst/>
              <a:defRPr/>
            </a:pPr>
            <a:endParaRPr kumimoji="0" lang="de-DE" sz="1400" b="1" i="0" u="none" strike="noStrike" kern="1200" cap="none" spc="0" normalizeH="0" baseline="0" noProof="0" dirty="0">
              <a:ln>
                <a:noFill/>
              </a:ln>
              <a:solidFill>
                <a:prstClr val="white"/>
              </a:solidFill>
              <a:effectLst/>
              <a:uLnTx/>
              <a:uFillTx/>
              <a:latin typeface="Arial"/>
              <a:ea typeface="+mj-ea"/>
              <a:cs typeface="+mj-cs"/>
            </a:endParaRPr>
          </a:p>
        </p:txBody>
      </p:sp>
      <p:sp>
        <p:nvSpPr>
          <p:cNvPr id="34" name="Title 1">
            <a:extLst>
              <a:ext uri="{FF2B5EF4-FFF2-40B4-BE49-F238E27FC236}">
                <a16:creationId xmlns:a16="http://schemas.microsoft.com/office/drawing/2014/main" id="{CE3AA830-956E-C74F-B110-8DDFDA05B89E}"/>
              </a:ext>
            </a:extLst>
          </p:cNvPr>
          <p:cNvSpPr txBox="1">
            <a:spLocks/>
          </p:cNvSpPr>
          <p:nvPr/>
        </p:nvSpPr>
        <p:spPr>
          <a:xfrm>
            <a:off x="3967450" y="3331579"/>
            <a:ext cx="1363431" cy="840934"/>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marL="0" marR="0" lvl="0" indent="0" algn="ctr" defTabSz="914377" rtl="0" eaLnBrk="1" fontAlgn="auto" latinLnBrk="0" hangingPunct="1">
              <a:lnSpc>
                <a:spcPct val="90000"/>
              </a:lnSpc>
              <a:spcBef>
                <a:spcPct val="0"/>
              </a:spcBef>
              <a:spcAft>
                <a:spcPts val="0"/>
              </a:spcAft>
              <a:buClrTx/>
              <a:buSzTx/>
              <a:buFontTx/>
              <a:buNone/>
              <a:tabLst/>
              <a:defRPr/>
            </a:pPr>
            <a:r>
              <a:rPr kumimoji="0" lang="de-DE" sz="1200" b="1" i="0" u="none" strike="noStrike" kern="1200" cap="none" spc="0" normalizeH="0" baseline="0" noProof="0" dirty="0">
                <a:ln>
                  <a:noFill/>
                </a:ln>
                <a:solidFill>
                  <a:prstClr val="white"/>
                </a:solidFill>
                <a:effectLst/>
                <a:uLnTx/>
                <a:uFillTx/>
                <a:latin typeface="Arial"/>
                <a:ea typeface="+mj-ea"/>
                <a:cs typeface="+mj-cs"/>
              </a:rPr>
              <a:t>3. </a:t>
            </a:r>
            <a:r>
              <a:rPr kumimoji="0" lang="de-DE" sz="1200" b="0" i="0" u="none" strike="noStrike" kern="1200" cap="none" spc="0" normalizeH="0" baseline="0" noProof="0" dirty="0">
                <a:ln>
                  <a:noFill/>
                </a:ln>
                <a:solidFill>
                  <a:prstClr val="white"/>
                </a:solidFill>
                <a:effectLst/>
                <a:uLnTx/>
                <a:uFillTx/>
                <a:latin typeface="Arial"/>
                <a:ea typeface="+mj-ea"/>
                <a:cs typeface="+mj-cs"/>
              </a:rPr>
              <a:t>Position </a:t>
            </a:r>
            <a:r>
              <a:rPr kumimoji="0" lang="de-DE" sz="1200" b="0" i="0" u="none" strike="noStrike" kern="1200" cap="none" spc="0" normalizeH="0" baseline="0" noProof="0" dirty="0" err="1">
                <a:ln>
                  <a:noFill/>
                </a:ln>
                <a:solidFill>
                  <a:prstClr val="white"/>
                </a:solidFill>
                <a:effectLst/>
                <a:uLnTx/>
                <a:uFillTx/>
                <a:latin typeface="Arial"/>
                <a:ea typeface="+mj-ea"/>
                <a:cs typeface="+mj-cs"/>
              </a:rPr>
              <a:t>the</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bottom</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strap</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under</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your</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ears</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and</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the</a:t>
            </a:r>
            <a:r>
              <a:rPr kumimoji="0" lang="de-DE" sz="1200" b="0" i="0" u="none" strike="noStrike" kern="1200" cap="none" spc="0" normalizeH="0" baseline="0" noProof="0" dirty="0">
                <a:ln>
                  <a:noFill/>
                </a:ln>
                <a:solidFill>
                  <a:prstClr val="white"/>
                </a:solidFill>
                <a:effectLst/>
                <a:uLnTx/>
                <a:uFillTx/>
                <a:latin typeface="Arial"/>
                <a:ea typeface="+mj-ea"/>
                <a:cs typeface="+mj-cs"/>
              </a:rPr>
              <a:t> top </a:t>
            </a:r>
            <a:r>
              <a:rPr kumimoji="0" lang="de-DE" sz="1200" b="0" i="0" u="none" strike="noStrike" kern="1200" cap="none" spc="0" normalizeH="0" baseline="0" noProof="0" dirty="0" err="1">
                <a:ln>
                  <a:noFill/>
                </a:ln>
                <a:solidFill>
                  <a:prstClr val="white"/>
                </a:solidFill>
                <a:effectLst/>
                <a:uLnTx/>
                <a:uFillTx/>
                <a:latin typeface="Arial"/>
                <a:ea typeface="+mj-ea"/>
                <a:cs typeface="+mj-cs"/>
              </a:rPr>
              <a:t>strap</a:t>
            </a:r>
            <a:r>
              <a:rPr kumimoji="0" lang="de-DE" sz="1200" b="0" i="0" u="none" strike="noStrike" kern="1200" cap="none" spc="0" normalizeH="0" baseline="0" noProof="0" dirty="0">
                <a:ln>
                  <a:noFill/>
                </a:ln>
                <a:solidFill>
                  <a:prstClr val="white"/>
                </a:solidFill>
                <a:effectLst/>
                <a:uLnTx/>
                <a:uFillTx/>
                <a:latin typeface="Arial"/>
                <a:ea typeface="+mj-ea"/>
                <a:cs typeface="+mj-cs"/>
              </a:rPr>
              <a:t>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the</a:t>
            </a:r>
            <a:r>
              <a:rPr kumimoji="0" lang="de-DE" sz="1200" b="0" i="0" u="none" strike="noStrike" kern="1200" cap="none" spc="0" normalizeH="0" baseline="0" noProof="0" dirty="0">
                <a:ln>
                  <a:noFill/>
                </a:ln>
                <a:solidFill>
                  <a:prstClr val="white"/>
                </a:solidFill>
                <a:effectLst/>
                <a:uLnTx/>
                <a:uFillTx/>
                <a:latin typeface="Arial"/>
                <a:ea typeface="+mj-ea"/>
                <a:cs typeface="+mj-cs"/>
              </a:rPr>
              <a:t> back </a:t>
            </a:r>
            <a:r>
              <a:rPr kumimoji="0" lang="de-DE" sz="1200" b="0" i="0" u="none" strike="noStrike" kern="1200" cap="none" spc="0" normalizeH="0" baseline="0" noProof="0" dirty="0" err="1">
                <a:ln>
                  <a:noFill/>
                </a:ln>
                <a:solidFill>
                  <a:prstClr val="white"/>
                </a:solidFill>
                <a:effectLst/>
                <a:uLnTx/>
                <a:uFillTx/>
                <a:latin typeface="Arial"/>
                <a:ea typeface="+mj-ea"/>
                <a:cs typeface="+mj-cs"/>
              </a:rPr>
              <a:t>of</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your</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head</a:t>
            </a:r>
            <a:r>
              <a:rPr kumimoji="0" lang="de-DE" sz="1200" b="0" i="0" u="none" strike="noStrike" kern="1200" cap="none" spc="0" normalizeH="0" baseline="0" noProof="0" dirty="0">
                <a:ln>
                  <a:noFill/>
                </a:ln>
                <a:solidFill>
                  <a:prstClr val="white"/>
                </a:solidFill>
                <a:effectLst/>
                <a:uLnTx/>
                <a:uFillTx/>
                <a:latin typeface="Arial"/>
                <a:ea typeface="+mj-ea"/>
                <a:cs typeface="+mj-cs"/>
              </a:rPr>
              <a:t>.</a:t>
            </a:r>
            <a:endParaRPr kumimoji="0" lang="de-DE" sz="1400" b="1" i="0" u="none" strike="noStrike" kern="1200" cap="none" spc="0" normalizeH="0" baseline="0" noProof="0" dirty="0">
              <a:ln>
                <a:noFill/>
              </a:ln>
              <a:solidFill>
                <a:prstClr val="white"/>
              </a:solidFill>
              <a:effectLst/>
              <a:uLnTx/>
              <a:uFillTx/>
              <a:latin typeface="Arial"/>
              <a:ea typeface="+mj-ea"/>
              <a:cs typeface="+mj-cs"/>
            </a:endParaRPr>
          </a:p>
        </p:txBody>
      </p:sp>
      <p:sp>
        <p:nvSpPr>
          <p:cNvPr id="45" name="Title 1">
            <a:extLst>
              <a:ext uri="{FF2B5EF4-FFF2-40B4-BE49-F238E27FC236}">
                <a16:creationId xmlns:a16="http://schemas.microsoft.com/office/drawing/2014/main" id="{CEFA6F86-3794-CF44-A160-F86F3225B7A0}"/>
              </a:ext>
            </a:extLst>
          </p:cNvPr>
          <p:cNvSpPr txBox="1">
            <a:spLocks/>
          </p:cNvSpPr>
          <p:nvPr/>
        </p:nvSpPr>
        <p:spPr>
          <a:xfrm>
            <a:off x="644474" y="5580237"/>
            <a:ext cx="1368346" cy="1003293"/>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marL="0" marR="0" lvl="0" indent="0" algn="ctr" defTabSz="914377" rtl="0" eaLnBrk="1" fontAlgn="auto" latinLnBrk="0" hangingPunct="1">
              <a:lnSpc>
                <a:spcPct val="90000"/>
              </a:lnSpc>
              <a:spcBef>
                <a:spcPct val="0"/>
              </a:spcBef>
              <a:spcAft>
                <a:spcPts val="0"/>
              </a:spcAft>
              <a:buClrTx/>
              <a:buSzTx/>
              <a:buFontTx/>
              <a:buNone/>
              <a:tabLst/>
              <a:defRPr/>
            </a:pPr>
            <a:r>
              <a:rPr kumimoji="0" lang="de-DE" sz="1200" b="1" i="0" u="none" strike="noStrike" kern="1200" cap="none" spc="0" normalizeH="0" baseline="0" noProof="0" dirty="0">
                <a:ln>
                  <a:noFill/>
                </a:ln>
                <a:solidFill>
                  <a:prstClr val="white"/>
                </a:solidFill>
                <a:effectLst/>
                <a:uLnTx/>
                <a:uFillTx/>
                <a:latin typeface="Arial"/>
                <a:ea typeface="+mj-ea"/>
                <a:cs typeface="+mj-cs"/>
              </a:rPr>
              <a:t>4. </a:t>
            </a:r>
            <a:r>
              <a:rPr kumimoji="0" lang="de-DE" sz="1200" b="0" i="0" u="none" strike="noStrike" kern="1200" cap="none" spc="0" normalizeH="0" baseline="0" noProof="0" dirty="0">
                <a:ln>
                  <a:noFill/>
                </a:ln>
                <a:solidFill>
                  <a:prstClr val="white"/>
                </a:solidFill>
                <a:effectLst/>
                <a:uLnTx/>
                <a:uFillTx/>
                <a:latin typeface="Arial"/>
                <a:ea typeface="+mj-ea"/>
                <a:cs typeface="+mj-cs"/>
              </a:rPr>
              <a:t>Press </a:t>
            </a:r>
            <a:r>
              <a:rPr kumimoji="0" lang="de-DE" sz="1200" b="0" i="0" u="none" strike="noStrike" kern="1200" cap="none" spc="0" normalizeH="0" baseline="0" noProof="0" dirty="0" err="1">
                <a:ln>
                  <a:noFill/>
                </a:ln>
                <a:solidFill>
                  <a:prstClr val="white"/>
                </a:solidFill>
                <a:effectLst/>
                <a:uLnTx/>
                <a:uFillTx/>
                <a:latin typeface="Arial"/>
                <a:ea typeface="+mj-ea"/>
                <a:cs typeface="+mj-cs"/>
              </a:rPr>
              <a:t>the</a:t>
            </a:r>
            <a:r>
              <a:rPr kumimoji="0" lang="de-DE" sz="1200" b="0" i="0" u="none" strike="noStrike" kern="1200" cap="none" spc="0" normalizeH="0" baseline="0" noProof="0" dirty="0">
                <a:ln>
                  <a:noFill/>
                </a:ln>
                <a:solidFill>
                  <a:prstClr val="white"/>
                </a:solidFill>
                <a:effectLst/>
                <a:uLnTx/>
                <a:uFillTx/>
                <a:latin typeface="Arial"/>
                <a:ea typeface="+mj-ea"/>
                <a:cs typeface="+mj-cs"/>
              </a:rPr>
              <a:t> metallic </a:t>
            </a:r>
            <a:r>
              <a:rPr kumimoji="0" lang="de-DE" sz="1200" b="0" i="0" u="none" strike="noStrike" kern="1200" cap="none" spc="0" normalizeH="0" baseline="0" noProof="0" dirty="0" err="1">
                <a:ln>
                  <a:noFill/>
                </a:ln>
                <a:solidFill>
                  <a:prstClr val="white"/>
                </a:solidFill>
                <a:effectLst/>
                <a:uLnTx/>
                <a:uFillTx/>
                <a:latin typeface="Arial"/>
                <a:ea typeface="+mj-ea"/>
                <a:cs typeface="+mj-cs"/>
              </a:rPr>
              <a:t>wire</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to</a:t>
            </a:r>
            <a:r>
              <a:rPr kumimoji="0" lang="de-DE" sz="1200" b="0" i="0" u="none" strike="noStrike" kern="1200" cap="none" spc="0" normalizeH="0" baseline="0" noProof="0" dirty="0">
                <a:ln>
                  <a:noFill/>
                </a:ln>
                <a:solidFill>
                  <a:prstClr val="white"/>
                </a:solidFill>
                <a:effectLst/>
                <a:uLnTx/>
                <a:uFillTx/>
                <a:latin typeface="Arial"/>
                <a:ea typeface="+mj-ea"/>
                <a:cs typeface="+mj-cs"/>
              </a:rPr>
              <a:t> fit </a:t>
            </a:r>
            <a:r>
              <a:rPr kumimoji="0" lang="de-DE" sz="1200" b="0" i="0" u="none" strike="noStrike" kern="1200" cap="none" spc="0" normalizeH="0" baseline="0" noProof="0" dirty="0" err="1">
                <a:ln>
                  <a:noFill/>
                </a:ln>
                <a:solidFill>
                  <a:prstClr val="white"/>
                </a:solidFill>
                <a:effectLst/>
                <a:uLnTx/>
                <a:uFillTx/>
                <a:latin typeface="Arial"/>
                <a:ea typeface="+mj-ea"/>
                <a:cs typeface="+mj-cs"/>
              </a:rPr>
              <a:t>the</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shape</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of</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your</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nose</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and</a:t>
            </a:r>
            <a:r>
              <a:rPr kumimoji="0" lang="de-DE" sz="1200" b="0" i="0" u="none" strike="noStrike" kern="1200" cap="none" spc="0" normalizeH="0" baseline="0" noProof="0" dirty="0">
                <a:ln>
                  <a:noFill/>
                </a:ln>
                <a:solidFill>
                  <a:prstClr val="white"/>
                </a:solidFill>
                <a:effectLst/>
                <a:uLnTx/>
                <a:uFillTx/>
                <a:latin typeface="Arial"/>
                <a:ea typeface="+mj-ea"/>
                <a:cs typeface="+mj-cs"/>
              </a:rPr>
              <a:t> </a:t>
            </a:r>
            <a:r>
              <a:rPr kumimoji="0" lang="de-DE" sz="1200" b="0" i="0" u="none" strike="noStrike" kern="1200" cap="none" spc="0" normalizeH="0" baseline="0" noProof="0" dirty="0" err="1">
                <a:ln>
                  <a:noFill/>
                </a:ln>
                <a:solidFill>
                  <a:prstClr val="white"/>
                </a:solidFill>
                <a:effectLst/>
                <a:uLnTx/>
                <a:uFillTx/>
                <a:latin typeface="Arial"/>
                <a:ea typeface="+mj-ea"/>
                <a:cs typeface="+mj-cs"/>
              </a:rPr>
              <a:t>face</a:t>
            </a:r>
            <a:r>
              <a:rPr kumimoji="0" lang="de-DE" sz="1200" b="0" i="0" u="none" strike="noStrike" kern="1200" cap="none" spc="0" normalizeH="0" baseline="0" noProof="0" dirty="0">
                <a:ln>
                  <a:noFill/>
                </a:ln>
                <a:solidFill>
                  <a:prstClr val="white"/>
                </a:solidFill>
                <a:effectLst/>
                <a:uLnTx/>
                <a:uFillTx/>
                <a:latin typeface="Arial"/>
                <a:ea typeface="+mj-ea"/>
                <a:cs typeface="+mj-cs"/>
              </a:rPr>
              <a:t>.</a:t>
            </a:r>
          </a:p>
        </p:txBody>
      </p:sp>
      <p:sp>
        <p:nvSpPr>
          <p:cNvPr id="46" name="Title 1">
            <a:extLst>
              <a:ext uri="{FF2B5EF4-FFF2-40B4-BE49-F238E27FC236}">
                <a16:creationId xmlns:a16="http://schemas.microsoft.com/office/drawing/2014/main" id="{94AC698B-63E6-DB4A-A3E5-B6CB9767AA54}"/>
              </a:ext>
            </a:extLst>
          </p:cNvPr>
          <p:cNvSpPr txBox="1">
            <a:spLocks/>
          </p:cNvSpPr>
          <p:nvPr/>
        </p:nvSpPr>
        <p:spPr>
          <a:xfrm>
            <a:off x="2343863" y="5580237"/>
            <a:ext cx="1215227" cy="954107"/>
          </a:xfrm>
          <a:prstGeom prst="rect">
            <a:avLst/>
          </a:prstGeom>
          <a:noFill/>
        </p:spPr>
        <p:txBody>
          <a:bodyPr vert="horz" lIns="0" tIns="0" rIns="0" bIns="0" rtlCol="0" anchor="t" anchorCtr="0">
            <a:noAutofit/>
          </a:bodyPr>
          <a:lstStyle>
            <a:lvl1pPr algn="l" defTabSz="914377" rtl="0" eaLnBrk="1" latinLnBrk="0" hangingPunct="1">
              <a:lnSpc>
                <a:spcPct val="90000"/>
              </a:lnSpc>
              <a:spcBef>
                <a:spcPct val="0"/>
              </a:spcBef>
              <a:buNone/>
              <a:defRPr lang="da-DK" sz="4800" b="0" kern="1200" dirty="0">
                <a:solidFill>
                  <a:schemeClr val="bg1"/>
                </a:solidFill>
                <a:latin typeface="+mj-lt"/>
                <a:ea typeface="+mj-ea"/>
                <a:cs typeface="+mj-cs"/>
              </a:defRPr>
            </a:lvl1pPr>
          </a:lstStyle>
          <a:p>
            <a:pPr marL="0" marR="0" lvl="0" indent="0" algn="ctr" defTabSz="914377" rtl="0" eaLnBrk="1" fontAlgn="auto" latinLnBrk="0" hangingPunct="1">
              <a:lnSpc>
                <a:spcPct val="90000"/>
              </a:lnSpc>
              <a:spcBef>
                <a:spcPct val="0"/>
              </a:spcBef>
              <a:spcAft>
                <a:spcPts val="0"/>
              </a:spcAft>
              <a:buClrTx/>
              <a:buSzTx/>
              <a:buFontTx/>
              <a:buNone/>
              <a:tabLst/>
              <a:defRPr/>
            </a:pPr>
            <a:r>
              <a:rPr kumimoji="0" lang="de-DE" sz="1200" b="1" i="0" u="none" strike="noStrike" kern="1200" cap="none" spc="0" normalizeH="0" baseline="0" noProof="0" dirty="0">
                <a:ln>
                  <a:noFill/>
                </a:ln>
                <a:solidFill>
                  <a:prstClr val="white"/>
                </a:solidFill>
                <a:effectLst/>
                <a:uLnTx/>
                <a:uFillTx/>
                <a:latin typeface="Arial"/>
                <a:ea typeface="+mj-ea"/>
                <a:cs typeface="+mj-cs"/>
              </a:rPr>
              <a:t>5. </a:t>
            </a:r>
            <a:r>
              <a:rPr kumimoji="0" lang="de-DE" sz="1200" b="0" i="0" u="none" strike="noStrike" kern="1200" cap="none" spc="0" normalizeH="0" baseline="0" noProof="0" dirty="0">
                <a:ln>
                  <a:noFill/>
                </a:ln>
                <a:solidFill>
                  <a:prstClr val="white"/>
                </a:solidFill>
                <a:effectLst/>
                <a:uLnTx/>
                <a:uFillTx/>
                <a:latin typeface="Arial"/>
                <a:ea typeface="+mj-ea"/>
                <a:cs typeface="+mj-cs"/>
              </a:rPr>
              <a:t>Perfom a user seal check: place hands over the respirator and exhale, adjust if there are leaks.</a:t>
            </a:r>
          </a:p>
        </p:txBody>
      </p:sp>
      <p:graphicFrame>
        <p:nvGraphicFramePr>
          <p:cNvPr id="47" name="Content Placeholder 5">
            <a:extLst>
              <a:ext uri="{FF2B5EF4-FFF2-40B4-BE49-F238E27FC236}">
                <a16:creationId xmlns:a16="http://schemas.microsoft.com/office/drawing/2014/main" id="{466C7696-2B64-2343-9CE4-D8E1A2F4755B}"/>
              </a:ext>
            </a:extLst>
          </p:cNvPr>
          <p:cNvGraphicFramePr>
            <a:graphicFrameLocks/>
          </p:cNvGraphicFramePr>
          <p:nvPr>
            <p:extLst>
              <p:ext uri="{D42A27DB-BD31-4B8C-83A1-F6EECF244321}">
                <p14:modId xmlns:p14="http://schemas.microsoft.com/office/powerpoint/2010/main" val="180581591"/>
              </p:ext>
            </p:extLst>
          </p:nvPr>
        </p:nvGraphicFramePr>
        <p:xfrm>
          <a:off x="6491562" y="1757477"/>
          <a:ext cx="5347626" cy="1474776"/>
        </p:xfrm>
        <a:graphic>
          <a:graphicData uri="http://schemas.openxmlformats.org/drawingml/2006/table">
            <a:tbl>
              <a:tblPr firstRow="1" bandRow="1">
                <a:tableStyleId>{5C22544A-7EE6-4342-B048-85BDC9FD1C3A}</a:tableStyleId>
              </a:tblPr>
              <a:tblGrid>
                <a:gridCol w="5347626">
                  <a:extLst>
                    <a:ext uri="{9D8B030D-6E8A-4147-A177-3AD203B41FA5}">
                      <a16:colId xmlns:a16="http://schemas.microsoft.com/office/drawing/2014/main" val="2082244837"/>
                    </a:ext>
                  </a:extLst>
                </a:gridCol>
              </a:tblGrid>
              <a:tr h="313817">
                <a:tc>
                  <a:txBody>
                    <a:bodyPr/>
                    <a:lstStyle/>
                    <a:p>
                      <a:pPr algn="ctr"/>
                      <a:r>
                        <a:rPr lang="en-US" sz="1300" b="0" dirty="0">
                          <a:solidFill>
                            <a:schemeClr val="bg1"/>
                          </a:solidFill>
                        </a:rPr>
                        <a:t>Filtering Facepiece Respirators </a:t>
                      </a:r>
                    </a:p>
                  </a:txBody>
                  <a:tcPr marL="42998" marR="42998" marT="21499" marB="21499" anchor="ctr">
                    <a:solidFill>
                      <a:schemeClr val="bg2">
                        <a:alpha val="73000"/>
                      </a:schemeClr>
                    </a:solidFill>
                  </a:tcPr>
                </a:tc>
                <a:extLst>
                  <a:ext uri="{0D108BD9-81ED-4DB2-BD59-A6C34878D82A}">
                    <a16:rowId xmlns:a16="http://schemas.microsoft.com/office/drawing/2014/main" val="10000"/>
                  </a:ext>
                </a:extLst>
              </a:tr>
              <a:tr h="266970">
                <a:tc>
                  <a:txBody>
                    <a:bodyPr/>
                    <a:lstStyle/>
                    <a:p>
                      <a:r>
                        <a:rPr lang="en-US" sz="1000" b="0" dirty="0">
                          <a:solidFill>
                            <a:schemeClr val="bg1"/>
                          </a:solidFill>
                        </a:rPr>
                        <a:t>High Fluid Resistance</a:t>
                      </a:r>
                    </a:p>
                  </a:txBody>
                  <a:tcPr marL="42998" marR="42998" marT="21499" marB="21499">
                    <a:solidFill>
                      <a:schemeClr val="bg1">
                        <a:alpha val="0"/>
                      </a:schemeClr>
                    </a:solidFill>
                  </a:tcPr>
                </a:tc>
                <a:extLst>
                  <a:ext uri="{0D108BD9-81ED-4DB2-BD59-A6C34878D82A}">
                    <a16:rowId xmlns:a16="http://schemas.microsoft.com/office/drawing/2014/main" val="10001"/>
                  </a:ext>
                </a:extLst>
              </a:tr>
              <a:tr h="273031">
                <a:tc>
                  <a:txBody>
                    <a:bodyPr/>
                    <a:lstStyle/>
                    <a:p>
                      <a:pPr marL="4763" lvl="1" indent="0">
                        <a:tabLst/>
                      </a:pPr>
                      <a:r>
                        <a:rPr lang="en-US" sz="1000" b="0" dirty="0">
                          <a:solidFill>
                            <a:schemeClr val="accent2"/>
                          </a:solidFill>
                        </a:rPr>
                        <a:t>N95, </a:t>
                      </a:r>
                      <a:r>
                        <a:rPr lang="en-US" sz="1000">
                          <a:solidFill>
                            <a:schemeClr val="accent2"/>
                          </a:solidFill>
                        </a:rPr>
                        <a:t>FFP2, P2</a:t>
                      </a:r>
                      <a:r>
                        <a:rPr lang="en-US" sz="1000" dirty="0">
                          <a:solidFill>
                            <a:schemeClr val="accent2"/>
                          </a:solidFill>
                        </a:rPr>
                        <a:t>, DS2, Korea </a:t>
                      </a:r>
                      <a:r>
                        <a:rPr lang="en-US" sz="1000">
                          <a:solidFill>
                            <a:schemeClr val="accent2"/>
                          </a:solidFill>
                        </a:rPr>
                        <a:t>1</a:t>
                      </a:r>
                      <a:r>
                        <a:rPr lang="en-US" sz="1000" baseline="30000">
                          <a:solidFill>
                            <a:schemeClr val="accent2"/>
                          </a:solidFill>
                        </a:rPr>
                        <a:t>st</a:t>
                      </a:r>
                      <a:r>
                        <a:rPr lang="en-US" sz="1000">
                          <a:solidFill>
                            <a:schemeClr val="accent2"/>
                          </a:solidFill>
                        </a:rPr>
                        <a:t> class, KN95</a:t>
                      </a:r>
                      <a:endParaRPr lang="en-US" sz="1000" b="0" dirty="0">
                        <a:solidFill>
                          <a:schemeClr val="accent2"/>
                        </a:solidFill>
                      </a:endParaRPr>
                    </a:p>
                  </a:txBody>
                  <a:tcPr marL="42998" marR="42998" marT="21499" marB="21499">
                    <a:solidFill>
                      <a:schemeClr val="bg1">
                        <a:alpha val="0"/>
                      </a:schemeClr>
                    </a:solidFill>
                  </a:tcPr>
                </a:tc>
                <a:extLst>
                  <a:ext uri="{0D108BD9-81ED-4DB2-BD59-A6C34878D82A}">
                    <a16:rowId xmlns:a16="http://schemas.microsoft.com/office/drawing/2014/main" val="10002"/>
                  </a:ext>
                </a:extLst>
              </a:tr>
              <a:tr h="241909">
                <a:tc>
                  <a:txBody>
                    <a:bodyPr/>
                    <a:lstStyle/>
                    <a:p>
                      <a:r>
                        <a:rPr lang="en-US" sz="1000" b="0" dirty="0">
                          <a:solidFill>
                            <a:schemeClr val="bg1"/>
                          </a:solidFill>
                        </a:rPr>
                        <a:t>Use when treating patients with airborne diseases such as TB or Influenza</a:t>
                      </a:r>
                    </a:p>
                  </a:txBody>
                  <a:tcPr marL="42998" marR="42998" marT="21499" marB="21499">
                    <a:solidFill>
                      <a:schemeClr val="bg1">
                        <a:alpha val="0"/>
                      </a:schemeClr>
                    </a:solidFill>
                  </a:tcPr>
                </a:tc>
                <a:extLst>
                  <a:ext uri="{0D108BD9-81ED-4DB2-BD59-A6C34878D82A}">
                    <a16:rowId xmlns:a16="http://schemas.microsoft.com/office/drawing/2014/main" val="10003"/>
                  </a:ext>
                </a:extLst>
              </a:tr>
              <a:tr h="379049">
                <a:tc>
                  <a:txBody>
                    <a:bodyPr/>
                    <a:lstStyle/>
                    <a:p>
                      <a:r>
                        <a:rPr lang="en-US" sz="1000" b="0" i="0" u="none" kern="1200" dirty="0">
                          <a:solidFill>
                            <a:schemeClr val="bg1"/>
                          </a:solidFill>
                          <a:effectLst/>
                          <a:latin typeface="+mn-lt"/>
                          <a:ea typeface="+mn-ea"/>
                          <a:cs typeface="+mn-cs"/>
                        </a:rPr>
                        <a:t>Depending on performance standards by country, required to filtrate </a:t>
                      </a:r>
                      <a:r>
                        <a:rPr lang="en-US" sz="1000" b="0" i="0" u="sng" kern="1200" dirty="0">
                          <a:solidFill>
                            <a:schemeClr val="bg1"/>
                          </a:solidFill>
                          <a:effectLst/>
                          <a:latin typeface="+mn-lt"/>
                          <a:ea typeface="+mn-ea"/>
                          <a:cs typeface="+mn-cs"/>
                        </a:rPr>
                        <a:t>&gt; </a:t>
                      </a:r>
                      <a:r>
                        <a:rPr lang="en-US" sz="1000" b="0" i="0" u="none" kern="1200" dirty="0">
                          <a:solidFill>
                            <a:schemeClr val="bg1"/>
                          </a:solidFill>
                          <a:effectLst/>
                          <a:latin typeface="+mn-lt"/>
                          <a:ea typeface="+mn-ea"/>
                          <a:cs typeface="+mn-cs"/>
                        </a:rPr>
                        <a:t>94% or </a:t>
                      </a:r>
                      <a:r>
                        <a:rPr lang="en-US" sz="1000" b="0" i="0" u="sng" kern="1200" dirty="0">
                          <a:solidFill>
                            <a:schemeClr val="bg1"/>
                          </a:solidFill>
                          <a:effectLst/>
                          <a:latin typeface="+mn-lt"/>
                          <a:ea typeface="+mn-ea"/>
                          <a:cs typeface="+mn-cs"/>
                        </a:rPr>
                        <a:t>&gt;</a:t>
                      </a:r>
                      <a:r>
                        <a:rPr lang="en-US" sz="1000" b="0" i="0" u="none" kern="1200" dirty="0">
                          <a:solidFill>
                            <a:schemeClr val="bg1"/>
                          </a:solidFill>
                          <a:effectLst/>
                          <a:latin typeface="+mn-lt"/>
                          <a:ea typeface="+mn-ea"/>
                          <a:cs typeface="+mn-cs"/>
                        </a:rPr>
                        <a:t> 95% of very small  (0.1 micron) test particles, some achieve 99.9% </a:t>
                      </a:r>
                      <a:endParaRPr lang="en-US" sz="1000" b="0" u="sng" dirty="0">
                        <a:solidFill>
                          <a:schemeClr val="bg1"/>
                        </a:solidFill>
                      </a:endParaRPr>
                    </a:p>
                  </a:txBody>
                  <a:tcPr marL="42998" marR="42998" marT="21499" marB="21499">
                    <a:solidFill>
                      <a:schemeClr val="bg1">
                        <a:alpha val="0"/>
                      </a:schemeClr>
                    </a:solidFill>
                  </a:tcPr>
                </a:tc>
                <a:extLst>
                  <a:ext uri="{0D108BD9-81ED-4DB2-BD59-A6C34878D82A}">
                    <a16:rowId xmlns:a16="http://schemas.microsoft.com/office/drawing/2014/main" val="10004"/>
                  </a:ext>
                </a:extLst>
              </a:tr>
            </a:tbl>
          </a:graphicData>
        </a:graphic>
      </p:graphicFrame>
      <p:pic>
        <p:nvPicPr>
          <p:cNvPr id="5" name="Grafik 4">
            <a:extLst>
              <a:ext uri="{FF2B5EF4-FFF2-40B4-BE49-F238E27FC236}">
                <a16:creationId xmlns:a16="http://schemas.microsoft.com/office/drawing/2014/main" id="{900A33FC-0727-6B42-BB6B-249835ADAB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388" y="1968371"/>
            <a:ext cx="1220089" cy="1211150"/>
          </a:xfrm>
          <a:prstGeom prst="rect">
            <a:avLst/>
          </a:prstGeom>
        </p:spPr>
      </p:pic>
      <p:pic>
        <p:nvPicPr>
          <p:cNvPr id="7" name="Grafik 6" descr="Ein Bild, das Hut enthält.&#10;&#10;Automatisch generierte Beschreibung">
            <a:extLst>
              <a:ext uri="{FF2B5EF4-FFF2-40B4-BE49-F238E27FC236}">
                <a16:creationId xmlns:a16="http://schemas.microsoft.com/office/drawing/2014/main" id="{C2035F49-B677-1048-A198-D61529116B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4873" y="1969476"/>
            <a:ext cx="1220089" cy="1229228"/>
          </a:xfrm>
          <a:prstGeom prst="rect">
            <a:avLst/>
          </a:prstGeom>
        </p:spPr>
      </p:pic>
      <p:pic>
        <p:nvPicPr>
          <p:cNvPr id="10" name="Grafik 9" descr="Ein Bild, das Uhr enthält.&#10;&#10;Automatisch generierte Beschreibung">
            <a:extLst>
              <a:ext uri="{FF2B5EF4-FFF2-40B4-BE49-F238E27FC236}">
                <a16:creationId xmlns:a16="http://schemas.microsoft.com/office/drawing/2014/main" id="{0AF52C08-DB1E-A24D-BEF3-49939116D99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0156" y="1961778"/>
            <a:ext cx="1220089" cy="1217743"/>
          </a:xfrm>
          <a:prstGeom prst="rect">
            <a:avLst/>
          </a:prstGeom>
        </p:spPr>
      </p:pic>
      <p:pic>
        <p:nvPicPr>
          <p:cNvPr id="13" name="Grafik 12">
            <a:extLst>
              <a:ext uri="{FF2B5EF4-FFF2-40B4-BE49-F238E27FC236}">
                <a16:creationId xmlns:a16="http://schemas.microsoft.com/office/drawing/2014/main" id="{437A311A-4645-7743-A8E1-94C02F0087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3818" y="4277091"/>
            <a:ext cx="1149659" cy="1196721"/>
          </a:xfrm>
          <a:prstGeom prst="rect">
            <a:avLst/>
          </a:prstGeom>
        </p:spPr>
      </p:pic>
      <p:pic>
        <p:nvPicPr>
          <p:cNvPr id="16" name="Grafik 15">
            <a:extLst>
              <a:ext uri="{FF2B5EF4-FFF2-40B4-BE49-F238E27FC236}">
                <a16:creationId xmlns:a16="http://schemas.microsoft.com/office/drawing/2014/main" id="{0DBE2BA1-A5EC-DF40-A4D2-79B9BAA4771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43863" y="4268890"/>
            <a:ext cx="1178691" cy="1196721"/>
          </a:xfrm>
          <a:prstGeom prst="rect">
            <a:avLst/>
          </a:prstGeom>
        </p:spPr>
      </p:pic>
      <p:sp>
        <p:nvSpPr>
          <p:cNvPr id="6" name="TextBox 5">
            <a:extLst>
              <a:ext uri="{FF2B5EF4-FFF2-40B4-BE49-F238E27FC236}">
                <a16:creationId xmlns:a16="http://schemas.microsoft.com/office/drawing/2014/main" id="{3F188160-0CE0-456B-9574-49C4FD1C48E1}"/>
              </a:ext>
            </a:extLst>
          </p:cNvPr>
          <p:cNvSpPr txBox="1"/>
          <p:nvPr/>
        </p:nvSpPr>
        <p:spPr>
          <a:xfrm>
            <a:off x="6424866" y="3321398"/>
            <a:ext cx="5481018" cy="375487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sng" strike="noStrike" kern="1200" cap="none" spc="0" normalizeH="0" baseline="0" noProof="0" dirty="0">
                <a:ln>
                  <a:noFill/>
                </a:ln>
                <a:solidFill>
                  <a:prstClr val="white"/>
                </a:solidFill>
                <a:effectLst/>
                <a:uLnTx/>
                <a:uFillTx/>
                <a:latin typeface="Arial"/>
                <a:ea typeface="+mn-ea"/>
                <a:cs typeface="+mn-cs"/>
              </a:rPr>
              <a:t>WHO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prstClr val="white"/>
                </a:solidFill>
                <a:effectLst/>
                <a:uLnTx/>
                <a:uFillTx/>
                <a:latin typeface="Arial"/>
                <a:ea typeface="+mn-ea"/>
                <a:cs typeface="+mn-cs"/>
              </a:rPr>
              <a:t>“Use a particulate respirator at least as a protective as a NIOSH certified N95, European Union standard FFP2, or equivalent, when performing or working in settings where aerosols-generating procedures”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white"/>
                </a:solidFill>
                <a:effectLst/>
                <a:uLnTx/>
                <a:uFillTx/>
                <a:latin typeface="Arial"/>
                <a:ea typeface="+mn-ea"/>
                <a:cs typeface="+mn-cs"/>
                <a:hlinkClick r:id="rId8">
                  <a:extLst>
                    <a:ext uri="{A12FA001-AC4F-418D-AE19-62706E023703}">
                      <ahyp:hlinkClr xmlns:ahyp="http://schemas.microsoft.com/office/drawing/2018/hyperlinkcolor" val="tx"/>
                    </a:ext>
                  </a:extLst>
                </a:hlinkClick>
              </a:rPr>
              <a:t>* https://www.who.int/emergencies/diseases/novel-coronavirus-2019/question-and-answers-hub/q-a-detail/q-a-on-covid-19-and-masks</a:t>
            </a:r>
            <a:endParaRPr kumimoji="0" lang="en-US" sz="600" b="0" i="1"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1"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sng" strike="noStrike" kern="1200" cap="none" spc="0" normalizeH="0" baseline="0" noProof="0" dirty="0">
                <a:ln>
                  <a:noFill/>
                </a:ln>
                <a:solidFill>
                  <a:prstClr val="white"/>
                </a:solidFill>
                <a:effectLst/>
                <a:uLnTx/>
                <a:uFillTx/>
                <a:latin typeface="Arial"/>
                <a:ea typeface="+mn-ea"/>
                <a:cs typeface="+mn-cs"/>
              </a:rPr>
              <a:t>CDC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prstClr val="white"/>
                </a:solidFill>
                <a:effectLst/>
                <a:uLnTx/>
                <a:uFillTx/>
                <a:latin typeface="Arial"/>
                <a:ea typeface="+mn-ea"/>
                <a:cs typeface="+mn-cs"/>
              </a:rPr>
              <a:t>“During aerosol-generating procedures conducted on patients assumed to be non-contagious, consider the use of an N95 respirator (</a:t>
            </a:r>
            <a:r>
              <a:rPr kumimoji="0" lang="en-US" sz="900" b="0" i="0" u="none" strike="noStrike" kern="1200" cap="none" spc="0" normalizeH="0" baseline="0" noProof="0" dirty="0">
                <a:ln>
                  <a:noFill/>
                </a:ln>
                <a:solidFill>
                  <a:prstClr val="white"/>
                </a:solidFill>
                <a:effectLst/>
                <a:uLnTx/>
                <a:uFillTx/>
                <a:latin typeface="Arial"/>
                <a:ea typeface="+mn-ea"/>
                <a:cs typeface="+mn-cs"/>
                <a:hlinkClick r:id="rId9">
                  <a:extLst>
                    <a:ext uri="{A12FA001-AC4F-418D-AE19-62706E023703}">
                      <ahyp:hlinkClr xmlns:ahyp="http://schemas.microsoft.com/office/drawing/2018/hyperlinkcolor" val="tx"/>
                    </a:ext>
                  </a:extLst>
                </a:hlinkClick>
              </a:rPr>
              <a:t>https://www.cdc.gov/niosh/npptl/topics/respirators/disp_part/n95list1sect2-m.html</a:t>
            </a:r>
            <a:r>
              <a:rPr kumimoji="0" lang="en-US" sz="900" b="0" i="0" u="none" strike="noStrike" kern="1200" cap="none" spc="0" normalizeH="0" baseline="0" noProof="0" dirty="0">
                <a:ln>
                  <a:noFill/>
                </a:ln>
                <a:solidFill>
                  <a:prstClr val="white"/>
                </a:solidFill>
                <a:effectLst/>
                <a:uLnTx/>
                <a:uFillTx/>
                <a:latin typeface="Arial"/>
                <a:ea typeface="+mn-ea"/>
                <a:cs typeface="+mn-cs"/>
              </a:rPr>
              <a:t>)</a:t>
            </a:r>
            <a:r>
              <a:rPr kumimoji="0" lang="en-US" sz="900" b="0" i="1" u="none" strike="noStrike" kern="1200" cap="none" spc="0" normalizeH="0" baseline="0" noProof="0" dirty="0">
                <a:ln>
                  <a:noFill/>
                </a:ln>
                <a:solidFill>
                  <a:prstClr val="white"/>
                </a:solidFill>
                <a:effectLst/>
                <a:uLnTx/>
                <a:uFillTx/>
                <a:latin typeface="Arial"/>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prstClr val="white"/>
                </a:solidFill>
                <a:effectLst/>
                <a:uLnTx/>
                <a:uFillTx/>
                <a:latin typeface="Arial"/>
                <a:ea typeface="+mn-ea"/>
                <a:cs typeface="+mn-cs"/>
              </a:rPr>
              <a:t>or a respirator that offers a higher level of protection such as other disposable filtering facepiece respirators, PAPRs, elastomeric respirators, if available”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white"/>
                </a:solidFill>
                <a:effectLst/>
                <a:uLnTx/>
                <a:uFillTx/>
                <a:latin typeface="Arial"/>
                <a:ea typeface="+mn-ea"/>
                <a:cs typeface="+mn-cs"/>
                <a:hlinkClick r:id="rId8">
                  <a:extLst>
                    <a:ext uri="{A12FA001-AC4F-418D-AE19-62706E023703}">
                      <ahyp:hlinkClr xmlns:ahyp="http://schemas.microsoft.com/office/drawing/2018/hyperlinkcolor" val="tx"/>
                    </a:ext>
                  </a:extLst>
                </a:hlinkClick>
              </a:rPr>
              <a:t>* </a:t>
            </a:r>
            <a:r>
              <a:rPr kumimoji="0" lang="en-US" sz="600" b="0" i="0" u="none" strike="noStrike" kern="1200" cap="none" spc="0" normalizeH="0" baseline="0" noProof="0" dirty="0">
                <a:ln>
                  <a:noFill/>
                </a:ln>
                <a:solidFill>
                  <a:prstClr val="white"/>
                </a:solidFill>
                <a:effectLst/>
                <a:uLnTx/>
                <a:uFillTx/>
                <a:latin typeface="Arial"/>
                <a:ea typeface="+mn-ea"/>
                <a:cs typeface="+mn-cs"/>
                <a:hlinkClick r:id="rId10">
                  <a:extLst>
                    <a:ext uri="{A12FA001-AC4F-418D-AE19-62706E023703}">
                      <ahyp:hlinkClr xmlns:ahyp="http://schemas.microsoft.com/office/drawing/2018/hyperlinkcolor" val="tx"/>
                    </a:ext>
                  </a:extLst>
                </a:hlinkClick>
              </a:rPr>
              <a:t>https://www.cdc.gov/coronavirus/2019-ncov/hcp/dental-settings.html#PPE</a:t>
            </a:r>
            <a:r>
              <a:rPr kumimoji="0" lang="en-US" sz="600" b="0" i="0" u="none" strike="noStrike" kern="1200" cap="none" spc="0" normalizeH="0" baseline="0" noProof="0" dirty="0">
                <a:ln>
                  <a:noFill/>
                </a:ln>
                <a:solidFill>
                  <a:prstClr val="white"/>
                </a:solidFill>
                <a:effectLst/>
                <a:uLnTx/>
                <a:uFillTx/>
                <a:latin typeface="Arial"/>
                <a:ea typeface="+mn-ea"/>
                <a:cs typeface="+mn-cs"/>
              </a:rPr>
              <a:t> </a:t>
            </a:r>
            <a:endParaRPr kumimoji="0" lang="en-US" sz="600" b="0" i="1"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1"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sng" strike="noStrike" kern="1200" cap="none" spc="0" normalizeH="0" baseline="0" noProof="0" dirty="0">
                <a:ln>
                  <a:noFill/>
                </a:ln>
                <a:solidFill>
                  <a:prstClr val="white"/>
                </a:solidFill>
                <a:effectLst/>
                <a:uLnTx/>
                <a:uFillTx/>
                <a:latin typeface="Arial"/>
                <a:ea typeface="+mn-ea"/>
                <a:cs typeface="+mn-cs"/>
              </a:rPr>
              <a:t>Where applicable: </a:t>
            </a:r>
            <a:endParaRPr kumimoji="0" lang="en-US" sz="9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Arial"/>
                <a:ea typeface="+mn-ea"/>
                <a:cs typeface="+mn-cs"/>
              </a:rPr>
              <a:t>Review and/or establish the facilities Respiratory Protection Program (RPP).  The program should be comprehensive, written, fit testing (initial fit test is required, yet annual fit testing is waived at this time), training, medical exam and seal test, as per Occupation Safety and Health Administration (OSHA) standard 1910.134 - Respiratory Protection. </a:t>
            </a:r>
            <a:r>
              <a:rPr kumimoji="0" lang="en-US" sz="900" b="0" i="0" u="none" strike="noStrike" kern="1200" cap="none" spc="0" normalizeH="0" baseline="0" noProof="0" dirty="0">
                <a:ln>
                  <a:noFill/>
                </a:ln>
                <a:solidFill>
                  <a:prstClr val="white"/>
                </a:solidFill>
                <a:effectLst/>
                <a:uLnTx/>
                <a:uFillTx/>
                <a:latin typeface="Arial"/>
                <a:ea typeface="+mn-ea"/>
                <a:cs typeface="+mn-cs"/>
                <a:hlinkClick r:id="rId11">
                  <a:extLst>
                    <a:ext uri="{A12FA001-AC4F-418D-AE19-62706E023703}">
                      <ahyp:hlinkClr xmlns:ahyp="http://schemas.microsoft.com/office/drawing/2018/hyperlinkcolor" val="tx"/>
                    </a:ext>
                  </a:extLst>
                </a:hlinkClick>
              </a:rPr>
              <a:t>https://www.osha.gov/SLTC/respiratoryprotection/</a:t>
            </a:r>
            <a:endParaRPr kumimoji="0" lang="en-US" sz="9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Arial"/>
                <a:ea typeface="+mn-ea"/>
                <a:cs typeface="+mn-cs"/>
              </a:rPr>
              <a:t>Fit Testing and annual training in the use, maintenance, and care are required prior to respirator use.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Arial"/>
                <a:ea typeface="+mn-ea"/>
                <a:cs typeface="+mn-cs"/>
                <a:hlinkClick r:id="rId11">
                  <a:extLst>
                    <a:ext uri="{A12FA001-AC4F-418D-AE19-62706E023703}">
                      <ahyp:hlinkClr xmlns:ahyp="http://schemas.microsoft.com/office/drawing/2018/hyperlinkcolor" val="tx"/>
                    </a:ext>
                  </a:extLst>
                </a:hlinkClick>
              </a:rPr>
              <a:t>https://www.osha.gov/SLTC/respiratoryprotection/</a:t>
            </a:r>
            <a:endParaRPr kumimoji="0" lang="en-US" sz="9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sng" strike="noStrike" kern="1200" cap="none" spc="0" normalizeH="0" baseline="0" noProof="0" dirty="0">
                <a:ln>
                  <a:noFill/>
                </a:ln>
                <a:solidFill>
                  <a:prstClr val="white"/>
                </a:solidFill>
                <a:effectLst/>
                <a:uLnTx/>
                <a:uFillTx/>
                <a:latin typeface="Arial"/>
                <a:ea typeface="+mn-ea"/>
                <a:cs typeface="+mn-cs"/>
              </a:rPr>
              <a:t>Local/Regional Regulations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Arial"/>
                <a:ea typeface="+mn-ea"/>
                <a:cs typeface="+mn-cs"/>
              </a:rPr>
              <a:t>Prior to selecting a respirator, users should consult their local respiratory protection regulations and requirements or check their local public health authorities for selection guidance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1"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142151902"/>
      </p:ext>
    </p:extLst>
  </p:cSld>
  <p:clrMapOvr>
    <a:masterClrMapping/>
  </p:clrMapOvr>
</p:sld>
</file>

<file path=ppt/theme/theme1.xml><?xml version="1.0" encoding="utf-8"?>
<a:theme xmlns:a="http://schemas.openxmlformats.org/drawingml/2006/main" name="2_DS_16_9 compressed">
  <a:themeElements>
    <a:clrScheme name="Brugerdefineret 2">
      <a:dk1>
        <a:sysClr val="windowText" lastClr="000000"/>
      </a:dk1>
      <a:lt1>
        <a:sysClr val="window" lastClr="FFFFFF"/>
      </a:lt1>
      <a:dk2>
        <a:srgbClr val="53585B"/>
      </a:dk2>
      <a:lt2>
        <a:srgbClr val="F1F0F0"/>
      </a:lt2>
      <a:accent1>
        <a:srgbClr val="0077C8"/>
      </a:accent1>
      <a:accent2>
        <a:srgbClr val="F8A700"/>
      </a:accent2>
      <a:accent3>
        <a:srgbClr val="53585B"/>
      </a:accent3>
      <a:accent4>
        <a:srgbClr val="49A0D8"/>
      </a:accent4>
      <a:accent5>
        <a:srgbClr val="FDC56B"/>
      </a:accent5>
      <a:accent6>
        <a:srgbClr val="D9D7D7"/>
      </a:accent6>
      <a:hlink>
        <a:srgbClr val="0077C8"/>
      </a:hlink>
      <a:folHlink>
        <a:srgbClr val="F8A700"/>
      </a:folHlink>
    </a:clrScheme>
    <a:fontScheme name="SD 201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72000" tIns="72000" rIns="72000" bIns="7200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Management Reporting Principles for Finance webex.potx" id="{1FFE44F2-924C-433B-9059-88F4555B2787}" vid="{077278EC-33FD-4727-9C28-658EA0CC8FEB}"/>
    </a:ext>
  </a:extLst>
</a:theme>
</file>

<file path=ppt/theme/theme2.xml><?xml version="1.0" encoding="utf-8"?>
<a:theme xmlns:a="http://schemas.openxmlformats.org/drawingml/2006/main" name="Office Theme">
  <a:themeElements>
    <a:clrScheme name="SD 2016">
      <a:dk1>
        <a:sysClr val="windowText" lastClr="000000"/>
      </a:dk1>
      <a:lt1>
        <a:sysClr val="window" lastClr="FFFFFF"/>
      </a:lt1>
      <a:dk2>
        <a:srgbClr val="53585B"/>
      </a:dk2>
      <a:lt2>
        <a:srgbClr val="F1F0F0"/>
      </a:lt2>
      <a:accent1>
        <a:srgbClr val="0077C8"/>
      </a:accent1>
      <a:accent2>
        <a:srgbClr val="F8A700"/>
      </a:accent2>
      <a:accent3>
        <a:srgbClr val="53585B"/>
      </a:accent3>
      <a:accent4>
        <a:srgbClr val="1142AA"/>
      </a:accent4>
      <a:accent5>
        <a:srgbClr val="FDC56B"/>
      </a:accent5>
      <a:accent6>
        <a:srgbClr val="49A0D8"/>
      </a:accent6>
      <a:hlink>
        <a:srgbClr val="0077C8"/>
      </a:hlink>
      <a:folHlink>
        <a:srgbClr val="F8A700"/>
      </a:folHlink>
    </a:clrScheme>
    <a:fontScheme name="SD 201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SD 2016">
      <a:dk1>
        <a:sysClr val="windowText" lastClr="000000"/>
      </a:dk1>
      <a:lt1>
        <a:sysClr val="window" lastClr="FFFFFF"/>
      </a:lt1>
      <a:dk2>
        <a:srgbClr val="53585B"/>
      </a:dk2>
      <a:lt2>
        <a:srgbClr val="F1F0F0"/>
      </a:lt2>
      <a:accent1>
        <a:srgbClr val="0077C8"/>
      </a:accent1>
      <a:accent2>
        <a:srgbClr val="F8A700"/>
      </a:accent2>
      <a:accent3>
        <a:srgbClr val="53585B"/>
      </a:accent3>
      <a:accent4>
        <a:srgbClr val="1142AA"/>
      </a:accent4>
      <a:accent5>
        <a:srgbClr val="FDC56B"/>
      </a:accent5>
      <a:accent6>
        <a:srgbClr val="49A0D8"/>
      </a:accent6>
      <a:hlink>
        <a:srgbClr val="0077C8"/>
      </a:hlink>
      <a:folHlink>
        <a:srgbClr val="F8A700"/>
      </a:folHlink>
    </a:clrScheme>
    <a:fontScheme name="SD 2016">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8E1690396F7B4BA68878C858CDD5DA" ma:contentTypeVersion="13" ma:contentTypeDescription="Create a new document." ma:contentTypeScope="" ma:versionID="62171e05e87039568de96547f463ef5a">
  <xsd:schema xmlns:xsd="http://www.w3.org/2001/XMLSchema" xmlns:xs="http://www.w3.org/2001/XMLSchema" xmlns:p="http://schemas.microsoft.com/office/2006/metadata/properties" xmlns:ns3="b0021ce1-1223-45d9-ad85-7f659dffc131" xmlns:ns4="e544e072-04b0-4a70-823b-9d994bc5e5c8" targetNamespace="http://schemas.microsoft.com/office/2006/metadata/properties" ma:root="true" ma:fieldsID="f02c3b37fd3d661ce757e1c2624b8bee" ns3:_="" ns4:_="">
    <xsd:import namespace="b0021ce1-1223-45d9-ad85-7f659dffc131"/>
    <xsd:import namespace="e544e072-04b0-4a70-823b-9d994bc5e5c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021ce1-1223-45d9-ad85-7f659dffc1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44e072-04b0-4a70-823b-9d994bc5e5c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2EA576-EEB5-40E9-83A8-E22B35390FD1}">
  <ds:schemaRefs>
    <ds:schemaRef ds:uri="http://schemas.microsoft.com/office/infopath/2007/PartnerControls"/>
    <ds:schemaRef ds:uri="http://schemas.microsoft.com/office/2006/metadata/properties"/>
    <ds:schemaRef ds:uri="http://purl.org/dc/terms/"/>
    <ds:schemaRef ds:uri="b0021ce1-1223-45d9-ad85-7f659dffc131"/>
    <ds:schemaRef ds:uri="http://schemas.microsoft.com/office/2006/documentManagement/types"/>
    <ds:schemaRef ds:uri="http://www.w3.org/XML/1998/namespace"/>
    <ds:schemaRef ds:uri="http://purl.org/dc/elements/1.1/"/>
    <ds:schemaRef ds:uri="http://schemas.openxmlformats.org/package/2006/metadata/core-properties"/>
    <ds:schemaRef ds:uri="e544e072-04b0-4a70-823b-9d994bc5e5c8"/>
    <ds:schemaRef ds:uri="http://purl.org/dc/dcmitype/"/>
  </ds:schemaRefs>
</ds:datastoreItem>
</file>

<file path=customXml/itemProps2.xml><?xml version="1.0" encoding="utf-8"?>
<ds:datastoreItem xmlns:ds="http://schemas.openxmlformats.org/officeDocument/2006/customXml" ds:itemID="{2ABD2999-F27B-4286-8A3E-CB1DCF2385CA}">
  <ds:schemaRefs>
    <ds:schemaRef ds:uri="http://schemas.microsoft.com/sharepoint/v3/contenttype/forms"/>
  </ds:schemaRefs>
</ds:datastoreItem>
</file>

<file path=customXml/itemProps3.xml><?xml version="1.0" encoding="utf-8"?>
<ds:datastoreItem xmlns:ds="http://schemas.openxmlformats.org/officeDocument/2006/customXml" ds:itemID="{2A95D2D9-A777-4C0C-A958-06C38E0DFF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021ce1-1223-45d9-ad85-7f659dffc131"/>
    <ds:schemaRef ds:uri="e544e072-04b0-4a70-823b-9d994bc5e5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1069</Words>
  <Application>Microsoft Office PowerPoint</Application>
  <PresentationFormat>Breitbild</PresentationFormat>
  <Paragraphs>88</Paragraphs>
  <Slides>3</Slides>
  <Notes>3</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Wingdings</vt:lpstr>
      <vt:lpstr>2_DS_16_9 compressed</vt:lpstr>
      <vt:lpstr>HOW TO WEAR A SURGICAL MASK</vt:lpstr>
      <vt:lpstr>HOW TO WEAR A SURGICAL MASK</vt:lpstr>
      <vt:lpstr>HOW TO WEAR A RESPIRATOR MASK</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2018-02-01T16:32:41Z</dcterms:created>
  <dcterms:modified xsi:type="dcterms:W3CDTF">2020-06-18T13:46:52Z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www.skabelon.dk</vt:lpwstr>
  </property>
  <property fmtid="{D5CDD505-2E9C-101B-9397-08002B2CF9AE}" pid="3" name="ContentTypeId">
    <vt:lpwstr>0x010100DA8E1690396F7B4BA68878C858CDD5DA</vt:lpwstr>
  </property>
  <property fmtid="{D5CDD505-2E9C-101B-9397-08002B2CF9AE}" pid="4" name="_dlc_DocIdItemGuid">
    <vt:lpwstr>330a1858-f396-46ac-807c-9e5d04c238e1</vt:lpwstr>
  </property>
</Properties>
</file>