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5"/>
    <p:sldMasterId id="2147483679" r:id="rId6"/>
    <p:sldMasterId id="2147483683" r:id="rId7"/>
    <p:sldMasterId id="2147483687" r:id="rId8"/>
    <p:sldMasterId id="2147483677" r:id="rId9"/>
    <p:sldMasterId id="2147483691" r:id="rId10"/>
    <p:sldMasterId id="2147483704" r:id="rId11"/>
    <p:sldMasterId id="2147483717" r:id="rId12"/>
    <p:sldMasterId id="2147483730" r:id="rId13"/>
    <p:sldMasterId id="2147483743" r:id="rId14"/>
  </p:sldMasterIdLst>
  <p:notesMasterIdLst>
    <p:notesMasterId r:id="rId20"/>
  </p:notesMasterIdLst>
  <p:sldIdLst>
    <p:sldId id="267" r:id="rId15"/>
    <p:sldId id="268" r:id="rId16"/>
    <p:sldId id="269" r:id="rId17"/>
    <p:sldId id="270" r:id="rId18"/>
    <p:sldId id="271" r:id="rId19"/>
  </p:sldIdLst>
  <p:sldSz cx="21599525" cy="30492700"/>
  <p:notesSz cx="6858000" cy="9144000"/>
  <p:defaultTextStyle>
    <a:defPPr>
      <a:defRPr lang="en-US"/>
    </a:defPPr>
    <a:lvl1pPr marL="0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434066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868131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302197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1736263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2170328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2604394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3038460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3472525" algn="l" defTabSz="434066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12"/>
    <p:restoredTop sz="96918"/>
  </p:normalViewPr>
  <p:slideViewPr>
    <p:cSldViewPr snapToGrid="0">
      <p:cViewPr varScale="1">
        <p:scale>
          <a:sx n="15" d="100"/>
          <a:sy n="15" d="100"/>
        </p:scale>
        <p:origin x="24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5ED5D-9CF0-2D41-BCBC-B39A1813BBB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0BA7D-C817-CE4F-98CB-7EDD7FB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6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1pPr>
    <a:lvl2pPr marL="434066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2pPr>
    <a:lvl3pPr marL="868131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3pPr>
    <a:lvl4pPr marL="1302197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4pPr>
    <a:lvl5pPr marL="1736263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5pPr>
    <a:lvl6pPr marL="2170328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6pPr>
    <a:lvl7pPr marL="2604394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7pPr>
    <a:lvl8pPr marL="3038460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8pPr>
    <a:lvl9pPr marL="3472525" algn="l" defTabSz="868131" rtl="0" eaLnBrk="1" latinLnBrk="0" hangingPunct="1">
      <a:defRPr sz="11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3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2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96823-4C98-8D75-C3A8-819C9E71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37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10E20-E266-AEAA-79DE-5FCF02A1E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5"/>
            <a:ext cx="5618732" cy="5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85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0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18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97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0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03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5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866B52-8F43-3F5A-E599-BAA33AC65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21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16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20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90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29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2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16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77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55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35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2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4"/>
            <a:ext cx="5618732" cy="5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6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23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44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28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8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70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21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170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98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9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70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4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54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59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53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13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65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12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4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0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01A14B-E0D6-5810-4389-5B8E595CA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9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65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18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17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94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7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11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510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87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30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4"/>
            <a:ext cx="5618732" cy="587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93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17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183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4990358"/>
            <a:ext cx="18359596" cy="10615977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6015728"/>
            <a:ext cx="16199644" cy="7362008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06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52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7602008"/>
            <a:ext cx="18629590" cy="12684114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0406119"/>
            <a:ext cx="18629590" cy="6670276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853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117270"/>
            <a:ext cx="9179798" cy="19347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92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623461"/>
            <a:ext cx="18629590" cy="58938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474949"/>
            <a:ext cx="9137610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138306"/>
            <a:ext cx="9137610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7474949"/>
            <a:ext cx="9182611" cy="3663357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11138306"/>
            <a:ext cx="9182611" cy="16382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74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5353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78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390391"/>
            <a:ext cx="10934760" cy="21669581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5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970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032847"/>
            <a:ext cx="6966409" cy="7114963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390391"/>
            <a:ext cx="10934760" cy="21669581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147810"/>
            <a:ext cx="6966409" cy="16947450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538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6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623454"/>
            <a:ext cx="4657398" cy="258411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623454"/>
            <a:ext cx="13702199" cy="258411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210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14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BC5BB-F600-D380-1DFE-8C7860013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0108" y="12373765"/>
            <a:ext cx="6977888" cy="35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56315-68F2-16D8-E3A5-54BB3D78F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62637" y="12373765"/>
            <a:ext cx="5618732" cy="5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9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DC434-FC8F-39B7-6CF0-9131319C8FD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6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B604-963F-6A47-5ED4-39E54FF0D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17E60-1C47-453D-8373-8725A4BAB688}"/>
              </a:ext>
            </a:extLst>
          </p:cNvPr>
          <p:cNvSpPr txBox="1"/>
          <p:nvPr userDrawn="1"/>
        </p:nvSpPr>
        <p:spPr>
          <a:xfrm>
            <a:off x="584987" y="29433926"/>
            <a:ext cx="5034904" cy="548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64" dirty="0">
                <a:latin typeface="Gotham Book" pitchFamily="50" charset="0"/>
              </a:rPr>
              <a:t>0281-MKT-MM-000105 [1]</a:t>
            </a:r>
          </a:p>
        </p:txBody>
      </p:sp>
    </p:spTree>
    <p:extLst>
      <p:ext uri="{BB962C8B-B14F-4D97-AF65-F5344CB8AC3E}">
        <p14:creationId xmlns:p14="http://schemas.microsoft.com/office/powerpoint/2010/main" val="142628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4065642" rtl="0" eaLnBrk="1" latinLnBrk="0" hangingPunct="1">
        <a:lnSpc>
          <a:spcPct val="90000"/>
        </a:lnSpc>
        <a:spcBef>
          <a:spcPct val="0"/>
        </a:spcBef>
        <a:buNone/>
        <a:defRPr sz="19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16410" indent="-1016410" algn="l" defTabSz="4065642" rtl="0" eaLnBrk="1" latinLnBrk="0" hangingPunct="1">
        <a:lnSpc>
          <a:spcPct val="90000"/>
        </a:lnSpc>
        <a:spcBef>
          <a:spcPts val="4446"/>
        </a:spcBef>
        <a:buFont typeface="Arial" panose="020B0604020202020204" pitchFamily="34" charset="0"/>
        <a:buChar char="•"/>
        <a:defRPr sz="12449" kern="1200">
          <a:solidFill>
            <a:schemeClr val="tx1"/>
          </a:solidFill>
          <a:latin typeface="+mn-lt"/>
          <a:ea typeface="+mn-ea"/>
          <a:cs typeface="+mn-cs"/>
        </a:defRPr>
      </a:lvl1pPr>
      <a:lvl2pPr marL="3049231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10671" kern="1200">
          <a:solidFill>
            <a:schemeClr val="tx1"/>
          </a:solidFill>
          <a:latin typeface="+mn-lt"/>
          <a:ea typeface="+mn-ea"/>
          <a:cs typeface="+mn-cs"/>
        </a:defRPr>
      </a:lvl2pPr>
      <a:lvl3pPr marL="5082052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892" kern="1200">
          <a:solidFill>
            <a:schemeClr val="tx1"/>
          </a:solidFill>
          <a:latin typeface="+mn-lt"/>
          <a:ea typeface="+mn-ea"/>
          <a:cs typeface="+mn-cs"/>
        </a:defRPr>
      </a:lvl3pPr>
      <a:lvl4pPr marL="7114873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9147694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1180515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3213336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5246157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7278978" indent="-1016410" algn="l" defTabSz="4065642" rtl="0" eaLnBrk="1" latinLnBrk="0" hangingPunct="1">
        <a:lnSpc>
          <a:spcPct val="90000"/>
        </a:lnSpc>
        <a:spcBef>
          <a:spcPts val="2223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1pPr>
      <a:lvl2pPr marL="2032821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4065642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3pPr>
      <a:lvl4pPr marL="6098463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4pPr>
      <a:lvl5pPr marL="8131284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5pPr>
      <a:lvl6pPr marL="10164105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6pPr>
      <a:lvl7pPr marL="1219692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7pPr>
      <a:lvl8pPr marL="14229746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8pPr>
      <a:lvl9pPr marL="16262567" algn="l" defTabSz="4065642" rtl="0" eaLnBrk="1" latinLnBrk="0" hangingPunct="1">
        <a:defRPr sz="8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7738B-3870-1E81-3894-55FB16675B83}"/>
              </a:ext>
            </a:extLst>
          </p:cNvPr>
          <p:cNvSpPr txBox="1"/>
          <p:nvPr userDrawn="1"/>
        </p:nvSpPr>
        <p:spPr>
          <a:xfrm>
            <a:off x="584987" y="29433926"/>
            <a:ext cx="5034904" cy="548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64" dirty="0">
                <a:latin typeface="Gotham Book" pitchFamily="50" charset="0"/>
              </a:rPr>
              <a:t>0281-MKT-MM-000105 [1]</a:t>
            </a:r>
          </a:p>
        </p:txBody>
      </p:sp>
    </p:spTree>
    <p:extLst>
      <p:ext uri="{BB962C8B-B14F-4D97-AF65-F5344CB8AC3E}">
        <p14:creationId xmlns:p14="http://schemas.microsoft.com/office/powerpoint/2010/main" val="29119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542CA-B497-FE47-2821-961798A338B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1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B0C29-48AB-CA29-B328-E603F86654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623461"/>
            <a:ext cx="18629590" cy="589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117270"/>
            <a:ext cx="18629590" cy="19347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8262222"/>
            <a:ext cx="7289840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8262222"/>
            <a:ext cx="4859893" cy="1623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3905C-05AD-1BF9-0FC5-246C263EF32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21599525" cy="304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6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0BE15-3884-0018-D933-608E7A45B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06" y="1603829"/>
            <a:ext cx="7733237" cy="11701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C1948C-C922-4F08-85E1-A08C7EBE0541}"/>
              </a:ext>
            </a:extLst>
          </p:cNvPr>
          <p:cNvSpPr txBox="1"/>
          <p:nvPr/>
        </p:nvSpPr>
        <p:spPr>
          <a:xfrm>
            <a:off x="10418325" y="1603829"/>
            <a:ext cx="10433738" cy="1346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151" dirty="0">
                <a:latin typeface="+mj-lt"/>
              </a:rPr>
              <a:t>INSTRUCTIONS: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F3495D-A919-47C6-87BE-FD86B551740B}"/>
              </a:ext>
            </a:extLst>
          </p:cNvPr>
          <p:cNvSpPr txBox="1"/>
          <p:nvPr/>
        </p:nvSpPr>
        <p:spPr>
          <a:xfrm>
            <a:off x="2084668" y="14393807"/>
            <a:ext cx="16973533" cy="471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Choose a poster design from the pages that follow. Each poster includes the same text but features different colors and models.</a:t>
            </a:r>
          </a:p>
          <a:p>
            <a:pPr marL="1058761" indent="-1058761" defTabSz="423504">
              <a:buFont typeface="+mj-lt"/>
              <a:buAutoNum type="arabicPeriod"/>
              <a:defRPr/>
            </a:pPr>
            <a:r>
              <a:rPr lang="en-US" sz="5002" dirty="0">
                <a:solidFill>
                  <a:prstClr val="black"/>
                </a:solidFill>
                <a:latin typeface="Gotham Light" pitchFamily="50" charset="0"/>
              </a:rPr>
              <a:t>Delete unused slides.</a:t>
            </a:r>
          </a:p>
          <a:p>
            <a:pPr marL="980730" indent="-980730" defTabSz="392292">
              <a:buFont typeface="+mj-lt"/>
              <a:buAutoNum type="arabicPeriod"/>
              <a:defRPr/>
            </a:pPr>
            <a:r>
              <a:rPr lang="en-US" sz="5002">
                <a:solidFill>
                  <a:prstClr val="black"/>
                </a:solidFill>
                <a:latin typeface="Gotham Light" pitchFamily="50" charset="0"/>
              </a:rPr>
              <a:t>Save as a PDF to print a large version of the poster up to A2 size with 3mm bleed.</a:t>
            </a:r>
            <a:endParaRPr lang="en-US" sz="5002" dirty="0">
              <a:solidFill>
                <a:prstClr val="black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7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78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339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02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7796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Gotham Book"/>
        <a:ea typeface=""/>
        <a:cs typeface=""/>
      </a:majorFont>
      <a:minorFont>
        <a:latin typeface="Gotham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8FDADB38C844872E5EEE76A739AA" ma:contentTypeVersion="15" ma:contentTypeDescription="Create a new document." ma:contentTypeScope="" ma:versionID="f83bf3ff5fdb072b1639c5b9955ddeb8">
  <xsd:schema xmlns:xsd="http://www.w3.org/2001/XMLSchema" xmlns:xs="http://www.w3.org/2001/XMLSchema" xmlns:p="http://schemas.microsoft.com/office/2006/metadata/properties" xmlns:ns2="82ff2ec4-0f92-4f7c-b209-c64f44b45772" xmlns:ns3="2af81dae-ac21-4728-ac79-2342fd672c53" xmlns:ns4="35da44a1-c60c-404f-bb4c-f4b8ad1f26c3" targetNamespace="http://schemas.microsoft.com/office/2006/metadata/properties" ma:root="true" ma:fieldsID="5d38813f934c4c46669c755c9ab6453a" ns2:_="" ns3:_="" ns4:_="">
    <xsd:import namespace="82ff2ec4-0f92-4f7c-b209-c64f44b45772"/>
    <xsd:import namespace="2af81dae-ac21-4728-ac79-2342fd672c53"/>
    <xsd:import namespace="35da44a1-c60c-404f-bb4c-f4b8ad1f26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f2ec4-0f92-4f7c-b209-c64f44b4577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81dae-ac21-4728-ac79-2342fd672c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9e31dd9-086b-491e-9da5-9ad521351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a44a1-c60c-404f-bb4c-f4b8ad1f26c3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7e44f9a6-cffa-48b4-8318-ba99d4e6a948}" ma:internalName="TaxCatchAll" ma:showField="CatchAllData" ma:web="82ff2ec4-0f92-4f7c-b209-c64f44b45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2ff2ec4-0f92-4f7c-b209-c64f44b45772">JK2MFZTXUXVP-215016679-25469</_dlc_DocId>
    <_dlc_DocIdUrl xmlns="82ff2ec4-0f92-4f7c-b209-c64f44b45772">
      <Url>https://dentsplysirona.sharepoint.com/sites/SureSmileMarketing/_layouts/15/DocIdRedir.aspx?ID=JK2MFZTXUXVP-215016679-25469</Url>
      <Description>JK2MFZTXUXVP-215016679-25469</Description>
    </_dlc_DocIdUrl>
    <lcf76f155ced4ddcb4097134ff3c332f xmlns="2af81dae-ac21-4728-ac79-2342fd672c53">
      <Terms xmlns="http://schemas.microsoft.com/office/infopath/2007/PartnerControls"/>
    </lcf76f155ced4ddcb4097134ff3c332f>
    <TaxCatchAll xmlns="35da44a1-c60c-404f-bb4c-f4b8ad1f26c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0B17890-31BA-4227-997C-1EDA8CC63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ff2ec4-0f92-4f7c-b209-c64f44b45772"/>
    <ds:schemaRef ds:uri="2af81dae-ac21-4728-ac79-2342fd672c53"/>
    <ds:schemaRef ds:uri="35da44a1-c60c-404f-bb4c-f4b8ad1f2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4FBBEF-3C5F-464A-B80F-821946F2BC28}">
  <ds:schemaRefs>
    <ds:schemaRef ds:uri="http://schemas.microsoft.com/office/2006/metadata/properties"/>
    <ds:schemaRef ds:uri="http://schemas.microsoft.com/office/infopath/2007/PartnerControls"/>
    <ds:schemaRef ds:uri="82ff2ec4-0f92-4f7c-b209-c64f44b45772"/>
    <ds:schemaRef ds:uri="2af81dae-ac21-4728-ac79-2342fd672c53"/>
    <ds:schemaRef ds:uri="35da44a1-c60c-404f-bb4c-f4b8ad1f26c3"/>
  </ds:schemaRefs>
</ds:datastoreItem>
</file>

<file path=customXml/itemProps3.xml><?xml version="1.0" encoding="utf-8"?>
<ds:datastoreItem xmlns:ds="http://schemas.openxmlformats.org/officeDocument/2006/customXml" ds:itemID="{ABA90A02-AEAF-4BCC-B6BB-35F34AE9961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F847C0C-EAE2-4CE7-9A24-6DDBF2212C6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49</Words>
  <Application>Microsoft Office PowerPoint</Application>
  <PresentationFormat>Custom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Arial</vt:lpstr>
      <vt:lpstr>Calibri</vt:lpstr>
      <vt:lpstr>Calibri Light</vt:lpstr>
      <vt:lpstr>Gotham Book</vt:lpstr>
      <vt:lpstr>Gotham Light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Voss</dc:creator>
  <cp:lastModifiedBy>Mullaguru, Aruna</cp:lastModifiedBy>
  <cp:revision>33</cp:revision>
  <dcterms:created xsi:type="dcterms:W3CDTF">2022-08-09T15:06:17Z</dcterms:created>
  <dcterms:modified xsi:type="dcterms:W3CDTF">2023-11-15T11:01:41Z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0x0101002F4B8FDADB38C844872E5EEE76A739AA</vt:lpwstr>
  </property>
  <property fmtid="{D5CDD505-2E9C-101B-9397-08002B2CF9AE}" pid="3" name="_dlc_DocIdItemGuid">
    <vt:lpwstr>aebd6863-6051-4f35-945f-5526a9fa77aa</vt:lpwstr>
  </property>
</Properties>
</file>