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6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8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9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5"/>
    <p:sldMasterId id="2147483679" r:id="rId6"/>
    <p:sldMasterId id="2147483683" r:id="rId7"/>
    <p:sldMasterId id="2147483687" r:id="rId8"/>
    <p:sldMasterId id="2147483677" r:id="rId9"/>
    <p:sldMasterId id="2147483691" r:id="rId10"/>
    <p:sldMasterId id="2147483704" r:id="rId11"/>
    <p:sldMasterId id="2147483717" r:id="rId12"/>
    <p:sldMasterId id="2147483730" r:id="rId13"/>
    <p:sldMasterId id="2147483743" r:id="rId14"/>
  </p:sldMasterIdLst>
  <p:notesMasterIdLst>
    <p:notesMasterId r:id="rId20"/>
  </p:notesMasterIdLst>
  <p:sldIdLst>
    <p:sldId id="267" r:id="rId15"/>
    <p:sldId id="268" r:id="rId16"/>
    <p:sldId id="269" r:id="rId17"/>
    <p:sldId id="270" r:id="rId18"/>
    <p:sldId id="271" r:id="rId19"/>
  </p:sldIdLst>
  <p:sldSz cx="21599525" cy="30492700"/>
  <p:notesSz cx="6858000" cy="9144000"/>
  <p:defaultTextStyle>
    <a:defPPr>
      <a:defRPr lang="en-US"/>
    </a:defPPr>
    <a:lvl1pPr marL="0" algn="l" defTabSz="434066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1pPr>
    <a:lvl2pPr marL="434066" algn="l" defTabSz="434066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2pPr>
    <a:lvl3pPr marL="868131" algn="l" defTabSz="434066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3pPr>
    <a:lvl4pPr marL="1302197" algn="l" defTabSz="434066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4pPr>
    <a:lvl5pPr marL="1736263" algn="l" defTabSz="434066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5pPr>
    <a:lvl6pPr marL="2170328" algn="l" defTabSz="434066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6pPr>
    <a:lvl7pPr marL="2604394" algn="l" defTabSz="434066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7pPr>
    <a:lvl8pPr marL="3038460" algn="l" defTabSz="434066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8pPr>
    <a:lvl9pPr marL="3472525" algn="l" defTabSz="434066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CF19F3-06FA-42DF-AA0B-97F28C5CED15}" v="1" dt="2022-09-23T18:14:31.3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62"/>
    <p:restoredTop sz="96918"/>
  </p:normalViewPr>
  <p:slideViewPr>
    <p:cSldViewPr snapToGrid="0">
      <p:cViewPr varScale="1">
        <p:scale>
          <a:sx n="15" d="100"/>
          <a:sy n="15" d="100"/>
        </p:scale>
        <p:origin x="23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Master" Target="slideMasters/slideMaster9.xml"/><Relationship Id="rId18" Type="http://schemas.openxmlformats.org/officeDocument/2006/relationships/slide" Target="slides/slide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3.xml"/><Relationship Id="rId12" Type="http://schemas.openxmlformats.org/officeDocument/2006/relationships/slideMaster" Target="slideMasters/slideMaster8.xml"/><Relationship Id="rId17" Type="http://schemas.openxmlformats.org/officeDocument/2006/relationships/slide" Target="slides/slide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.xml"/><Relationship Id="rId23" Type="http://schemas.openxmlformats.org/officeDocument/2006/relationships/theme" Target="theme/theme1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Master" Target="slideMasters/slideMaster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5ED5D-9CF0-2D41-BCBC-B39A1813BBBB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6800" y="1143000"/>
            <a:ext cx="2184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0BA7D-C817-CE4F-98CB-7EDD7FB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468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68131" rtl="0" eaLnBrk="1" latinLnBrk="0" hangingPunct="1">
      <a:defRPr sz="1139" kern="1200">
        <a:solidFill>
          <a:schemeClr val="tx1"/>
        </a:solidFill>
        <a:latin typeface="+mn-lt"/>
        <a:ea typeface="+mn-ea"/>
        <a:cs typeface="+mn-cs"/>
      </a:defRPr>
    </a:lvl1pPr>
    <a:lvl2pPr marL="434066" algn="l" defTabSz="868131" rtl="0" eaLnBrk="1" latinLnBrk="0" hangingPunct="1">
      <a:defRPr sz="1139" kern="1200">
        <a:solidFill>
          <a:schemeClr val="tx1"/>
        </a:solidFill>
        <a:latin typeface="+mn-lt"/>
        <a:ea typeface="+mn-ea"/>
        <a:cs typeface="+mn-cs"/>
      </a:defRPr>
    </a:lvl2pPr>
    <a:lvl3pPr marL="868131" algn="l" defTabSz="868131" rtl="0" eaLnBrk="1" latinLnBrk="0" hangingPunct="1">
      <a:defRPr sz="1139" kern="1200">
        <a:solidFill>
          <a:schemeClr val="tx1"/>
        </a:solidFill>
        <a:latin typeface="+mn-lt"/>
        <a:ea typeface="+mn-ea"/>
        <a:cs typeface="+mn-cs"/>
      </a:defRPr>
    </a:lvl3pPr>
    <a:lvl4pPr marL="1302197" algn="l" defTabSz="868131" rtl="0" eaLnBrk="1" latinLnBrk="0" hangingPunct="1">
      <a:defRPr sz="1139" kern="1200">
        <a:solidFill>
          <a:schemeClr val="tx1"/>
        </a:solidFill>
        <a:latin typeface="+mn-lt"/>
        <a:ea typeface="+mn-ea"/>
        <a:cs typeface="+mn-cs"/>
      </a:defRPr>
    </a:lvl4pPr>
    <a:lvl5pPr marL="1736263" algn="l" defTabSz="868131" rtl="0" eaLnBrk="1" latinLnBrk="0" hangingPunct="1">
      <a:defRPr sz="1139" kern="1200">
        <a:solidFill>
          <a:schemeClr val="tx1"/>
        </a:solidFill>
        <a:latin typeface="+mn-lt"/>
        <a:ea typeface="+mn-ea"/>
        <a:cs typeface="+mn-cs"/>
      </a:defRPr>
    </a:lvl5pPr>
    <a:lvl6pPr marL="2170328" algn="l" defTabSz="868131" rtl="0" eaLnBrk="1" latinLnBrk="0" hangingPunct="1">
      <a:defRPr sz="1139" kern="1200">
        <a:solidFill>
          <a:schemeClr val="tx1"/>
        </a:solidFill>
        <a:latin typeface="+mn-lt"/>
        <a:ea typeface="+mn-ea"/>
        <a:cs typeface="+mn-cs"/>
      </a:defRPr>
    </a:lvl6pPr>
    <a:lvl7pPr marL="2604394" algn="l" defTabSz="868131" rtl="0" eaLnBrk="1" latinLnBrk="0" hangingPunct="1">
      <a:defRPr sz="1139" kern="1200">
        <a:solidFill>
          <a:schemeClr val="tx1"/>
        </a:solidFill>
        <a:latin typeface="+mn-lt"/>
        <a:ea typeface="+mn-ea"/>
        <a:cs typeface="+mn-cs"/>
      </a:defRPr>
    </a:lvl7pPr>
    <a:lvl8pPr marL="3038460" algn="l" defTabSz="868131" rtl="0" eaLnBrk="1" latinLnBrk="0" hangingPunct="1">
      <a:defRPr sz="1139" kern="1200">
        <a:solidFill>
          <a:schemeClr val="tx1"/>
        </a:solidFill>
        <a:latin typeface="+mn-lt"/>
        <a:ea typeface="+mn-ea"/>
        <a:cs typeface="+mn-cs"/>
      </a:defRPr>
    </a:lvl8pPr>
    <a:lvl9pPr marL="3472525" algn="l" defTabSz="868131" rtl="0" eaLnBrk="1" latinLnBrk="0" hangingPunct="1">
      <a:defRPr sz="113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838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520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C96823-4C98-8D75-C3A8-819C9E7148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90108" y="12373765"/>
            <a:ext cx="6977888" cy="350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37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610E20-E266-AEAA-79DE-5FCF02A1EF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62637" y="12373765"/>
            <a:ext cx="5618732" cy="587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65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7851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965" y="4990358"/>
            <a:ext cx="18359596" cy="10615977"/>
          </a:xfrm>
        </p:spPr>
        <p:txBody>
          <a:bodyPr anchor="b"/>
          <a:lstStyle>
            <a:lvl1pPr algn="ctr">
              <a:defRPr sz="1417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941" y="16015728"/>
            <a:ext cx="16199644" cy="7362008"/>
          </a:xfrm>
        </p:spPr>
        <p:txBody>
          <a:bodyPr/>
          <a:lstStyle>
            <a:lvl1pPr marL="0" indent="0" algn="ctr">
              <a:buNone/>
              <a:defRPr sz="5669"/>
            </a:lvl1pPr>
            <a:lvl2pPr marL="1079998" indent="0" algn="ctr">
              <a:buNone/>
              <a:defRPr sz="4724"/>
            </a:lvl2pPr>
            <a:lvl3pPr marL="2159996" indent="0" algn="ctr">
              <a:buNone/>
              <a:defRPr sz="4252"/>
            </a:lvl3pPr>
            <a:lvl4pPr marL="3239994" indent="0" algn="ctr">
              <a:buNone/>
              <a:defRPr sz="3780"/>
            </a:lvl4pPr>
            <a:lvl5pPr marL="4319991" indent="0" algn="ctr">
              <a:buNone/>
              <a:defRPr sz="3780"/>
            </a:lvl5pPr>
            <a:lvl6pPr marL="5399989" indent="0" algn="ctr">
              <a:buNone/>
              <a:defRPr sz="3780"/>
            </a:lvl6pPr>
            <a:lvl7pPr marL="6479987" indent="0" algn="ctr">
              <a:buNone/>
              <a:defRPr sz="3780"/>
            </a:lvl7pPr>
            <a:lvl8pPr marL="7559985" indent="0" algn="ctr">
              <a:buNone/>
              <a:defRPr sz="3780"/>
            </a:lvl8pPr>
            <a:lvl9pPr marL="8639983" indent="0" algn="ctr">
              <a:buNone/>
              <a:defRPr sz="37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735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299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719" y="7602008"/>
            <a:ext cx="18629590" cy="12684114"/>
          </a:xfrm>
        </p:spPr>
        <p:txBody>
          <a:bodyPr anchor="b"/>
          <a:lstStyle>
            <a:lvl1pPr>
              <a:defRPr sz="1417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3719" y="20406119"/>
            <a:ext cx="18629590" cy="6670276"/>
          </a:xfrm>
        </p:spPr>
        <p:txBody>
          <a:bodyPr/>
          <a:lstStyle>
            <a:lvl1pPr marL="0" indent="0">
              <a:buNone/>
              <a:defRPr sz="5669">
                <a:solidFill>
                  <a:schemeClr val="tx1"/>
                </a:solidFill>
              </a:defRPr>
            </a:lvl1pPr>
            <a:lvl2pPr marL="1079998" indent="0">
              <a:buNone/>
              <a:defRPr sz="4724">
                <a:solidFill>
                  <a:schemeClr val="tx1">
                    <a:tint val="75000"/>
                  </a:schemeClr>
                </a:solidFill>
              </a:defRPr>
            </a:lvl2pPr>
            <a:lvl3pPr marL="2159996" indent="0">
              <a:buNone/>
              <a:defRPr sz="4252">
                <a:solidFill>
                  <a:schemeClr val="tx1">
                    <a:tint val="75000"/>
                  </a:schemeClr>
                </a:solidFill>
              </a:defRPr>
            </a:lvl3pPr>
            <a:lvl4pPr marL="3239994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4pPr>
            <a:lvl5pPr marL="4319991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5pPr>
            <a:lvl6pPr marL="5399989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6pPr>
            <a:lvl7pPr marL="6479987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7pPr>
            <a:lvl8pPr marL="7559985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8pPr>
            <a:lvl9pPr marL="8639983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938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967" y="8117270"/>
            <a:ext cx="9179798" cy="19347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34760" y="8117270"/>
            <a:ext cx="9179798" cy="19347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73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1623461"/>
            <a:ext cx="18629590" cy="589384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7783" y="7474949"/>
            <a:ext cx="9137610" cy="3663357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7783" y="11138306"/>
            <a:ext cx="9137610" cy="163827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34761" y="7474949"/>
            <a:ext cx="9182611" cy="3663357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934761" y="11138306"/>
            <a:ext cx="9182611" cy="163827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8551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50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0BC5BB-F600-D380-1DFE-8C78600133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90108" y="12373765"/>
            <a:ext cx="6977888" cy="350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213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0864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2032847"/>
            <a:ext cx="6966409" cy="7114963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2611" y="4390391"/>
            <a:ext cx="10934760" cy="21669581"/>
          </a:xfrm>
        </p:spPr>
        <p:txBody>
          <a:bodyPr/>
          <a:lstStyle>
            <a:lvl1pPr>
              <a:defRPr sz="7559"/>
            </a:lvl1pPr>
            <a:lvl2pPr>
              <a:defRPr sz="6614"/>
            </a:lvl2pPr>
            <a:lvl3pPr>
              <a:defRPr sz="5669"/>
            </a:lvl3pPr>
            <a:lvl4pPr>
              <a:defRPr sz="4724"/>
            </a:lvl4pPr>
            <a:lvl5pPr>
              <a:defRPr sz="4724"/>
            </a:lvl5pPr>
            <a:lvl6pPr>
              <a:defRPr sz="4724"/>
            </a:lvl6pPr>
            <a:lvl7pPr>
              <a:defRPr sz="4724"/>
            </a:lvl7pPr>
            <a:lvl8pPr>
              <a:defRPr sz="4724"/>
            </a:lvl8pPr>
            <a:lvl9pPr>
              <a:defRPr sz="47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9147810"/>
            <a:ext cx="6966409" cy="16947450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441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2032847"/>
            <a:ext cx="6966409" cy="7114963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82611" y="4390391"/>
            <a:ext cx="10934760" cy="21669581"/>
          </a:xfrm>
        </p:spPr>
        <p:txBody>
          <a:bodyPr anchor="t"/>
          <a:lstStyle>
            <a:lvl1pPr marL="0" indent="0">
              <a:buNone/>
              <a:defRPr sz="7559"/>
            </a:lvl1pPr>
            <a:lvl2pPr marL="1079998" indent="0">
              <a:buNone/>
              <a:defRPr sz="6614"/>
            </a:lvl2pPr>
            <a:lvl3pPr marL="2159996" indent="0">
              <a:buNone/>
              <a:defRPr sz="5669"/>
            </a:lvl3pPr>
            <a:lvl4pPr marL="3239994" indent="0">
              <a:buNone/>
              <a:defRPr sz="4724"/>
            </a:lvl4pPr>
            <a:lvl5pPr marL="4319991" indent="0">
              <a:buNone/>
              <a:defRPr sz="4724"/>
            </a:lvl5pPr>
            <a:lvl6pPr marL="5399989" indent="0">
              <a:buNone/>
              <a:defRPr sz="4724"/>
            </a:lvl6pPr>
            <a:lvl7pPr marL="6479987" indent="0">
              <a:buNone/>
              <a:defRPr sz="4724"/>
            </a:lvl7pPr>
            <a:lvl8pPr marL="7559985" indent="0">
              <a:buNone/>
              <a:defRPr sz="4724"/>
            </a:lvl8pPr>
            <a:lvl9pPr marL="8639983" indent="0">
              <a:buNone/>
              <a:defRPr sz="472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9147810"/>
            <a:ext cx="6966409" cy="16947450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3402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5633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57161" y="1623454"/>
            <a:ext cx="4657398" cy="2584115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968" y="1623454"/>
            <a:ext cx="13702199" cy="2584115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4926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77158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965" y="4990358"/>
            <a:ext cx="18359596" cy="10615977"/>
          </a:xfrm>
        </p:spPr>
        <p:txBody>
          <a:bodyPr anchor="b"/>
          <a:lstStyle>
            <a:lvl1pPr algn="ctr">
              <a:defRPr sz="1417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941" y="16015728"/>
            <a:ext cx="16199644" cy="7362008"/>
          </a:xfrm>
        </p:spPr>
        <p:txBody>
          <a:bodyPr/>
          <a:lstStyle>
            <a:lvl1pPr marL="0" indent="0" algn="ctr">
              <a:buNone/>
              <a:defRPr sz="5669"/>
            </a:lvl1pPr>
            <a:lvl2pPr marL="1079998" indent="0" algn="ctr">
              <a:buNone/>
              <a:defRPr sz="4724"/>
            </a:lvl2pPr>
            <a:lvl3pPr marL="2159996" indent="0" algn="ctr">
              <a:buNone/>
              <a:defRPr sz="4252"/>
            </a:lvl3pPr>
            <a:lvl4pPr marL="3239994" indent="0" algn="ctr">
              <a:buNone/>
              <a:defRPr sz="3780"/>
            </a:lvl4pPr>
            <a:lvl5pPr marL="4319991" indent="0" algn="ctr">
              <a:buNone/>
              <a:defRPr sz="3780"/>
            </a:lvl5pPr>
            <a:lvl6pPr marL="5399989" indent="0" algn="ctr">
              <a:buNone/>
              <a:defRPr sz="3780"/>
            </a:lvl6pPr>
            <a:lvl7pPr marL="6479987" indent="0" algn="ctr">
              <a:buNone/>
              <a:defRPr sz="3780"/>
            </a:lvl7pPr>
            <a:lvl8pPr marL="7559985" indent="0" algn="ctr">
              <a:buNone/>
              <a:defRPr sz="3780"/>
            </a:lvl8pPr>
            <a:lvl9pPr marL="8639983" indent="0" algn="ctr">
              <a:buNone/>
              <a:defRPr sz="37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1699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7177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719" y="7602008"/>
            <a:ext cx="18629590" cy="12684114"/>
          </a:xfrm>
        </p:spPr>
        <p:txBody>
          <a:bodyPr anchor="b"/>
          <a:lstStyle>
            <a:lvl1pPr>
              <a:defRPr sz="1417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3719" y="20406119"/>
            <a:ext cx="18629590" cy="6670276"/>
          </a:xfrm>
        </p:spPr>
        <p:txBody>
          <a:bodyPr/>
          <a:lstStyle>
            <a:lvl1pPr marL="0" indent="0">
              <a:buNone/>
              <a:defRPr sz="5669">
                <a:solidFill>
                  <a:schemeClr val="tx1"/>
                </a:solidFill>
              </a:defRPr>
            </a:lvl1pPr>
            <a:lvl2pPr marL="1079998" indent="0">
              <a:buNone/>
              <a:defRPr sz="4724">
                <a:solidFill>
                  <a:schemeClr val="tx1">
                    <a:tint val="75000"/>
                  </a:schemeClr>
                </a:solidFill>
              </a:defRPr>
            </a:lvl2pPr>
            <a:lvl3pPr marL="2159996" indent="0">
              <a:buNone/>
              <a:defRPr sz="4252">
                <a:solidFill>
                  <a:schemeClr val="tx1">
                    <a:tint val="75000"/>
                  </a:schemeClr>
                </a:solidFill>
              </a:defRPr>
            </a:lvl3pPr>
            <a:lvl4pPr marL="3239994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4pPr>
            <a:lvl5pPr marL="4319991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5pPr>
            <a:lvl6pPr marL="5399989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6pPr>
            <a:lvl7pPr marL="6479987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7pPr>
            <a:lvl8pPr marL="7559985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8pPr>
            <a:lvl9pPr marL="8639983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0221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967" y="8117270"/>
            <a:ext cx="9179798" cy="19347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34760" y="8117270"/>
            <a:ext cx="9179798" cy="19347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65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656315-68F2-16D8-E3A5-54BB3D78FE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62637" y="12373764"/>
            <a:ext cx="5618732" cy="587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068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1623461"/>
            <a:ext cx="18629590" cy="589384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7783" y="7474949"/>
            <a:ext cx="9137610" cy="3663357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7783" y="11138306"/>
            <a:ext cx="9137610" cy="163827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34761" y="7474949"/>
            <a:ext cx="9182611" cy="3663357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934761" y="11138306"/>
            <a:ext cx="9182611" cy="163827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9198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5236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0148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2032847"/>
            <a:ext cx="6966409" cy="7114963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2611" y="4390391"/>
            <a:ext cx="10934760" cy="21669581"/>
          </a:xfrm>
        </p:spPr>
        <p:txBody>
          <a:bodyPr/>
          <a:lstStyle>
            <a:lvl1pPr>
              <a:defRPr sz="7559"/>
            </a:lvl1pPr>
            <a:lvl2pPr>
              <a:defRPr sz="6614"/>
            </a:lvl2pPr>
            <a:lvl3pPr>
              <a:defRPr sz="5669"/>
            </a:lvl3pPr>
            <a:lvl4pPr>
              <a:defRPr sz="4724"/>
            </a:lvl4pPr>
            <a:lvl5pPr>
              <a:defRPr sz="4724"/>
            </a:lvl5pPr>
            <a:lvl6pPr>
              <a:defRPr sz="4724"/>
            </a:lvl6pPr>
            <a:lvl7pPr>
              <a:defRPr sz="4724"/>
            </a:lvl7pPr>
            <a:lvl8pPr>
              <a:defRPr sz="4724"/>
            </a:lvl8pPr>
            <a:lvl9pPr>
              <a:defRPr sz="47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9147810"/>
            <a:ext cx="6966409" cy="16947450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1139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2032847"/>
            <a:ext cx="6966409" cy="7114963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82611" y="4390391"/>
            <a:ext cx="10934760" cy="21669581"/>
          </a:xfrm>
        </p:spPr>
        <p:txBody>
          <a:bodyPr anchor="t"/>
          <a:lstStyle>
            <a:lvl1pPr marL="0" indent="0">
              <a:buNone/>
              <a:defRPr sz="7559"/>
            </a:lvl1pPr>
            <a:lvl2pPr marL="1079998" indent="0">
              <a:buNone/>
              <a:defRPr sz="6614"/>
            </a:lvl2pPr>
            <a:lvl3pPr marL="2159996" indent="0">
              <a:buNone/>
              <a:defRPr sz="5669"/>
            </a:lvl3pPr>
            <a:lvl4pPr marL="3239994" indent="0">
              <a:buNone/>
              <a:defRPr sz="4724"/>
            </a:lvl4pPr>
            <a:lvl5pPr marL="4319991" indent="0">
              <a:buNone/>
              <a:defRPr sz="4724"/>
            </a:lvl5pPr>
            <a:lvl6pPr marL="5399989" indent="0">
              <a:buNone/>
              <a:defRPr sz="4724"/>
            </a:lvl6pPr>
            <a:lvl7pPr marL="6479987" indent="0">
              <a:buNone/>
              <a:defRPr sz="4724"/>
            </a:lvl7pPr>
            <a:lvl8pPr marL="7559985" indent="0">
              <a:buNone/>
              <a:defRPr sz="4724"/>
            </a:lvl8pPr>
            <a:lvl9pPr marL="8639983" indent="0">
              <a:buNone/>
              <a:defRPr sz="472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9147810"/>
            <a:ext cx="6966409" cy="16947450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3769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9817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57161" y="1623454"/>
            <a:ext cx="4657398" cy="2584115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968" y="1623454"/>
            <a:ext cx="13702199" cy="2584115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0333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4824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965" y="4990358"/>
            <a:ext cx="18359596" cy="10615977"/>
          </a:xfrm>
        </p:spPr>
        <p:txBody>
          <a:bodyPr anchor="b"/>
          <a:lstStyle>
            <a:lvl1pPr algn="ctr">
              <a:defRPr sz="1417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941" y="16015728"/>
            <a:ext cx="16199644" cy="7362008"/>
          </a:xfrm>
        </p:spPr>
        <p:txBody>
          <a:bodyPr/>
          <a:lstStyle>
            <a:lvl1pPr marL="0" indent="0" algn="ctr">
              <a:buNone/>
              <a:defRPr sz="5669"/>
            </a:lvl1pPr>
            <a:lvl2pPr marL="1079998" indent="0" algn="ctr">
              <a:buNone/>
              <a:defRPr sz="4724"/>
            </a:lvl2pPr>
            <a:lvl3pPr marL="2159996" indent="0" algn="ctr">
              <a:buNone/>
              <a:defRPr sz="4252"/>
            </a:lvl3pPr>
            <a:lvl4pPr marL="3239994" indent="0" algn="ctr">
              <a:buNone/>
              <a:defRPr sz="3780"/>
            </a:lvl4pPr>
            <a:lvl5pPr marL="4319991" indent="0" algn="ctr">
              <a:buNone/>
              <a:defRPr sz="3780"/>
            </a:lvl5pPr>
            <a:lvl6pPr marL="5399989" indent="0" algn="ctr">
              <a:buNone/>
              <a:defRPr sz="3780"/>
            </a:lvl6pPr>
            <a:lvl7pPr marL="6479987" indent="0" algn="ctr">
              <a:buNone/>
              <a:defRPr sz="3780"/>
            </a:lvl7pPr>
            <a:lvl8pPr marL="7559985" indent="0" algn="ctr">
              <a:buNone/>
              <a:defRPr sz="3780"/>
            </a:lvl8pPr>
            <a:lvl9pPr marL="8639983" indent="0" algn="ctr">
              <a:buNone/>
              <a:defRPr sz="37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6041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901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6968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719" y="7602008"/>
            <a:ext cx="18629590" cy="12684114"/>
          </a:xfrm>
        </p:spPr>
        <p:txBody>
          <a:bodyPr anchor="b"/>
          <a:lstStyle>
            <a:lvl1pPr>
              <a:defRPr sz="1417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3719" y="20406119"/>
            <a:ext cx="18629590" cy="6670276"/>
          </a:xfrm>
        </p:spPr>
        <p:txBody>
          <a:bodyPr/>
          <a:lstStyle>
            <a:lvl1pPr marL="0" indent="0">
              <a:buNone/>
              <a:defRPr sz="5669">
                <a:solidFill>
                  <a:schemeClr val="tx1"/>
                </a:solidFill>
              </a:defRPr>
            </a:lvl1pPr>
            <a:lvl2pPr marL="1079998" indent="0">
              <a:buNone/>
              <a:defRPr sz="4724">
                <a:solidFill>
                  <a:schemeClr val="tx1">
                    <a:tint val="75000"/>
                  </a:schemeClr>
                </a:solidFill>
              </a:defRPr>
            </a:lvl2pPr>
            <a:lvl3pPr marL="2159996" indent="0">
              <a:buNone/>
              <a:defRPr sz="4252">
                <a:solidFill>
                  <a:schemeClr val="tx1">
                    <a:tint val="75000"/>
                  </a:schemeClr>
                </a:solidFill>
              </a:defRPr>
            </a:lvl3pPr>
            <a:lvl4pPr marL="3239994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4pPr>
            <a:lvl5pPr marL="4319991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5pPr>
            <a:lvl6pPr marL="5399989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6pPr>
            <a:lvl7pPr marL="6479987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7pPr>
            <a:lvl8pPr marL="7559985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8pPr>
            <a:lvl9pPr marL="8639983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6844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967" y="8117270"/>
            <a:ext cx="9179798" cy="19347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34760" y="8117270"/>
            <a:ext cx="9179798" cy="19347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4526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1623461"/>
            <a:ext cx="18629590" cy="589384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7783" y="7474949"/>
            <a:ext cx="9137610" cy="3663357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7783" y="11138306"/>
            <a:ext cx="9137610" cy="163827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34761" y="7474949"/>
            <a:ext cx="9182611" cy="3663357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934761" y="11138306"/>
            <a:ext cx="9182611" cy="163827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5893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0093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9913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2032847"/>
            <a:ext cx="6966409" cy="7114963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2611" y="4390391"/>
            <a:ext cx="10934760" cy="21669581"/>
          </a:xfrm>
        </p:spPr>
        <p:txBody>
          <a:bodyPr/>
          <a:lstStyle>
            <a:lvl1pPr>
              <a:defRPr sz="7559"/>
            </a:lvl1pPr>
            <a:lvl2pPr>
              <a:defRPr sz="6614"/>
            </a:lvl2pPr>
            <a:lvl3pPr>
              <a:defRPr sz="5669"/>
            </a:lvl3pPr>
            <a:lvl4pPr>
              <a:defRPr sz="4724"/>
            </a:lvl4pPr>
            <a:lvl5pPr>
              <a:defRPr sz="4724"/>
            </a:lvl5pPr>
            <a:lvl6pPr>
              <a:defRPr sz="4724"/>
            </a:lvl6pPr>
            <a:lvl7pPr>
              <a:defRPr sz="4724"/>
            </a:lvl7pPr>
            <a:lvl8pPr>
              <a:defRPr sz="4724"/>
            </a:lvl8pPr>
            <a:lvl9pPr>
              <a:defRPr sz="47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9147810"/>
            <a:ext cx="6966409" cy="16947450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2868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2032847"/>
            <a:ext cx="6966409" cy="7114963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82611" y="4390391"/>
            <a:ext cx="10934760" cy="21669581"/>
          </a:xfrm>
        </p:spPr>
        <p:txBody>
          <a:bodyPr anchor="t"/>
          <a:lstStyle>
            <a:lvl1pPr marL="0" indent="0">
              <a:buNone/>
              <a:defRPr sz="7559"/>
            </a:lvl1pPr>
            <a:lvl2pPr marL="1079998" indent="0">
              <a:buNone/>
              <a:defRPr sz="6614"/>
            </a:lvl2pPr>
            <a:lvl3pPr marL="2159996" indent="0">
              <a:buNone/>
              <a:defRPr sz="5669"/>
            </a:lvl3pPr>
            <a:lvl4pPr marL="3239994" indent="0">
              <a:buNone/>
              <a:defRPr sz="4724"/>
            </a:lvl4pPr>
            <a:lvl5pPr marL="4319991" indent="0">
              <a:buNone/>
              <a:defRPr sz="4724"/>
            </a:lvl5pPr>
            <a:lvl6pPr marL="5399989" indent="0">
              <a:buNone/>
              <a:defRPr sz="4724"/>
            </a:lvl6pPr>
            <a:lvl7pPr marL="6479987" indent="0">
              <a:buNone/>
              <a:defRPr sz="4724"/>
            </a:lvl7pPr>
            <a:lvl8pPr marL="7559985" indent="0">
              <a:buNone/>
              <a:defRPr sz="4724"/>
            </a:lvl8pPr>
            <a:lvl9pPr marL="8639983" indent="0">
              <a:buNone/>
              <a:defRPr sz="472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9147810"/>
            <a:ext cx="6966409" cy="16947450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0309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918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57161" y="1623454"/>
            <a:ext cx="4657398" cy="2584115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968" y="1623454"/>
            <a:ext cx="13702199" cy="2584115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8161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457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073AF0-934D-4EBC-89C0-564C7D5815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90108" y="12373765"/>
            <a:ext cx="6977888" cy="350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398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965" y="4990358"/>
            <a:ext cx="18359596" cy="10615977"/>
          </a:xfrm>
        </p:spPr>
        <p:txBody>
          <a:bodyPr anchor="b"/>
          <a:lstStyle>
            <a:lvl1pPr algn="ctr">
              <a:defRPr sz="1417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941" y="16015728"/>
            <a:ext cx="16199644" cy="7362008"/>
          </a:xfrm>
        </p:spPr>
        <p:txBody>
          <a:bodyPr/>
          <a:lstStyle>
            <a:lvl1pPr marL="0" indent="0" algn="ctr">
              <a:buNone/>
              <a:defRPr sz="5669"/>
            </a:lvl1pPr>
            <a:lvl2pPr marL="1079998" indent="0" algn="ctr">
              <a:buNone/>
              <a:defRPr sz="4724"/>
            </a:lvl2pPr>
            <a:lvl3pPr marL="2159996" indent="0" algn="ctr">
              <a:buNone/>
              <a:defRPr sz="4252"/>
            </a:lvl3pPr>
            <a:lvl4pPr marL="3239994" indent="0" algn="ctr">
              <a:buNone/>
              <a:defRPr sz="3780"/>
            </a:lvl4pPr>
            <a:lvl5pPr marL="4319991" indent="0" algn="ctr">
              <a:buNone/>
              <a:defRPr sz="3780"/>
            </a:lvl5pPr>
            <a:lvl6pPr marL="5399989" indent="0" algn="ctr">
              <a:buNone/>
              <a:defRPr sz="3780"/>
            </a:lvl6pPr>
            <a:lvl7pPr marL="6479987" indent="0" algn="ctr">
              <a:buNone/>
              <a:defRPr sz="3780"/>
            </a:lvl7pPr>
            <a:lvl8pPr marL="7559985" indent="0" algn="ctr">
              <a:buNone/>
              <a:defRPr sz="3780"/>
            </a:lvl8pPr>
            <a:lvl9pPr marL="8639983" indent="0" algn="ctr">
              <a:buNone/>
              <a:defRPr sz="37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7869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6838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719" y="7602008"/>
            <a:ext cx="18629590" cy="12684114"/>
          </a:xfrm>
        </p:spPr>
        <p:txBody>
          <a:bodyPr anchor="b"/>
          <a:lstStyle>
            <a:lvl1pPr>
              <a:defRPr sz="1417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3719" y="20406119"/>
            <a:ext cx="18629590" cy="6670276"/>
          </a:xfrm>
        </p:spPr>
        <p:txBody>
          <a:bodyPr/>
          <a:lstStyle>
            <a:lvl1pPr marL="0" indent="0">
              <a:buNone/>
              <a:defRPr sz="5669">
                <a:solidFill>
                  <a:schemeClr val="tx1"/>
                </a:solidFill>
              </a:defRPr>
            </a:lvl1pPr>
            <a:lvl2pPr marL="1079998" indent="0">
              <a:buNone/>
              <a:defRPr sz="4724">
                <a:solidFill>
                  <a:schemeClr val="tx1">
                    <a:tint val="75000"/>
                  </a:schemeClr>
                </a:solidFill>
              </a:defRPr>
            </a:lvl2pPr>
            <a:lvl3pPr marL="2159996" indent="0">
              <a:buNone/>
              <a:defRPr sz="4252">
                <a:solidFill>
                  <a:schemeClr val="tx1">
                    <a:tint val="75000"/>
                  </a:schemeClr>
                </a:solidFill>
              </a:defRPr>
            </a:lvl3pPr>
            <a:lvl4pPr marL="3239994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4pPr>
            <a:lvl5pPr marL="4319991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5pPr>
            <a:lvl6pPr marL="5399989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6pPr>
            <a:lvl7pPr marL="6479987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7pPr>
            <a:lvl8pPr marL="7559985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8pPr>
            <a:lvl9pPr marL="8639983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0523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967" y="8117270"/>
            <a:ext cx="9179798" cy="19347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34760" y="8117270"/>
            <a:ext cx="9179798" cy="19347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2777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1623461"/>
            <a:ext cx="18629590" cy="589384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7783" y="7474949"/>
            <a:ext cx="9137610" cy="3663357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7783" y="11138306"/>
            <a:ext cx="9137610" cy="163827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34761" y="7474949"/>
            <a:ext cx="9182611" cy="3663357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934761" y="11138306"/>
            <a:ext cx="9182611" cy="163827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6887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8088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96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2032847"/>
            <a:ext cx="6966409" cy="7114963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2611" y="4390391"/>
            <a:ext cx="10934760" cy="21669581"/>
          </a:xfrm>
        </p:spPr>
        <p:txBody>
          <a:bodyPr/>
          <a:lstStyle>
            <a:lvl1pPr>
              <a:defRPr sz="7559"/>
            </a:lvl1pPr>
            <a:lvl2pPr>
              <a:defRPr sz="6614"/>
            </a:lvl2pPr>
            <a:lvl3pPr>
              <a:defRPr sz="5669"/>
            </a:lvl3pPr>
            <a:lvl4pPr>
              <a:defRPr sz="4724"/>
            </a:lvl4pPr>
            <a:lvl5pPr>
              <a:defRPr sz="4724"/>
            </a:lvl5pPr>
            <a:lvl6pPr>
              <a:defRPr sz="4724"/>
            </a:lvl6pPr>
            <a:lvl7pPr>
              <a:defRPr sz="4724"/>
            </a:lvl7pPr>
            <a:lvl8pPr>
              <a:defRPr sz="4724"/>
            </a:lvl8pPr>
            <a:lvl9pPr>
              <a:defRPr sz="47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9147810"/>
            <a:ext cx="6966409" cy="16947450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7584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2032847"/>
            <a:ext cx="6966409" cy="7114963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82611" y="4390391"/>
            <a:ext cx="10934760" cy="21669581"/>
          </a:xfrm>
        </p:spPr>
        <p:txBody>
          <a:bodyPr anchor="t"/>
          <a:lstStyle>
            <a:lvl1pPr marL="0" indent="0">
              <a:buNone/>
              <a:defRPr sz="7559"/>
            </a:lvl1pPr>
            <a:lvl2pPr marL="1079998" indent="0">
              <a:buNone/>
              <a:defRPr sz="6614"/>
            </a:lvl2pPr>
            <a:lvl3pPr marL="2159996" indent="0">
              <a:buNone/>
              <a:defRPr sz="5669"/>
            </a:lvl3pPr>
            <a:lvl4pPr marL="3239994" indent="0">
              <a:buNone/>
              <a:defRPr sz="4724"/>
            </a:lvl4pPr>
            <a:lvl5pPr marL="4319991" indent="0">
              <a:buNone/>
              <a:defRPr sz="4724"/>
            </a:lvl5pPr>
            <a:lvl6pPr marL="5399989" indent="0">
              <a:buNone/>
              <a:defRPr sz="4724"/>
            </a:lvl6pPr>
            <a:lvl7pPr marL="6479987" indent="0">
              <a:buNone/>
              <a:defRPr sz="4724"/>
            </a:lvl7pPr>
            <a:lvl8pPr marL="7559985" indent="0">
              <a:buNone/>
              <a:defRPr sz="4724"/>
            </a:lvl8pPr>
            <a:lvl9pPr marL="8639983" indent="0">
              <a:buNone/>
              <a:defRPr sz="472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9147810"/>
            <a:ext cx="6966409" cy="16947450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5745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363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656315-68F2-16D8-E3A5-54BB3D78FE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62637" y="12373764"/>
            <a:ext cx="5618732" cy="587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936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57161" y="1623454"/>
            <a:ext cx="4657398" cy="2584115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968" y="1623454"/>
            <a:ext cx="13702199" cy="2584115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2715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4584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965" y="4990358"/>
            <a:ext cx="18359596" cy="10615977"/>
          </a:xfrm>
        </p:spPr>
        <p:txBody>
          <a:bodyPr anchor="b"/>
          <a:lstStyle>
            <a:lvl1pPr algn="ctr">
              <a:defRPr sz="1417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941" y="16015728"/>
            <a:ext cx="16199644" cy="7362008"/>
          </a:xfrm>
        </p:spPr>
        <p:txBody>
          <a:bodyPr/>
          <a:lstStyle>
            <a:lvl1pPr marL="0" indent="0" algn="ctr">
              <a:buNone/>
              <a:defRPr sz="5669"/>
            </a:lvl1pPr>
            <a:lvl2pPr marL="1079998" indent="0" algn="ctr">
              <a:buNone/>
              <a:defRPr sz="4724"/>
            </a:lvl2pPr>
            <a:lvl3pPr marL="2159996" indent="0" algn="ctr">
              <a:buNone/>
              <a:defRPr sz="4252"/>
            </a:lvl3pPr>
            <a:lvl4pPr marL="3239994" indent="0" algn="ctr">
              <a:buNone/>
              <a:defRPr sz="3780"/>
            </a:lvl4pPr>
            <a:lvl5pPr marL="4319991" indent="0" algn="ctr">
              <a:buNone/>
              <a:defRPr sz="3780"/>
            </a:lvl5pPr>
            <a:lvl6pPr marL="5399989" indent="0" algn="ctr">
              <a:buNone/>
              <a:defRPr sz="3780"/>
            </a:lvl6pPr>
            <a:lvl7pPr marL="6479987" indent="0" algn="ctr">
              <a:buNone/>
              <a:defRPr sz="3780"/>
            </a:lvl7pPr>
            <a:lvl8pPr marL="7559985" indent="0" algn="ctr">
              <a:buNone/>
              <a:defRPr sz="3780"/>
            </a:lvl8pPr>
            <a:lvl9pPr marL="8639983" indent="0" algn="ctr">
              <a:buNone/>
              <a:defRPr sz="37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0207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7018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719" y="7602008"/>
            <a:ext cx="18629590" cy="12684114"/>
          </a:xfrm>
        </p:spPr>
        <p:txBody>
          <a:bodyPr anchor="b"/>
          <a:lstStyle>
            <a:lvl1pPr>
              <a:defRPr sz="1417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3719" y="20406119"/>
            <a:ext cx="18629590" cy="6670276"/>
          </a:xfrm>
        </p:spPr>
        <p:txBody>
          <a:bodyPr/>
          <a:lstStyle>
            <a:lvl1pPr marL="0" indent="0">
              <a:buNone/>
              <a:defRPr sz="5669">
                <a:solidFill>
                  <a:schemeClr val="tx1"/>
                </a:solidFill>
              </a:defRPr>
            </a:lvl1pPr>
            <a:lvl2pPr marL="1079998" indent="0">
              <a:buNone/>
              <a:defRPr sz="4724">
                <a:solidFill>
                  <a:schemeClr val="tx1">
                    <a:tint val="75000"/>
                  </a:schemeClr>
                </a:solidFill>
              </a:defRPr>
            </a:lvl2pPr>
            <a:lvl3pPr marL="2159996" indent="0">
              <a:buNone/>
              <a:defRPr sz="4252">
                <a:solidFill>
                  <a:schemeClr val="tx1">
                    <a:tint val="75000"/>
                  </a:schemeClr>
                </a:solidFill>
              </a:defRPr>
            </a:lvl3pPr>
            <a:lvl4pPr marL="3239994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4pPr>
            <a:lvl5pPr marL="4319991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5pPr>
            <a:lvl6pPr marL="5399989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6pPr>
            <a:lvl7pPr marL="6479987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7pPr>
            <a:lvl8pPr marL="7559985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8pPr>
            <a:lvl9pPr marL="8639983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3251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967" y="8117270"/>
            <a:ext cx="9179798" cy="19347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34760" y="8117270"/>
            <a:ext cx="9179798" cy="19347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1993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1623461"/>
            <a:ext cx="18629590" cy="589384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7783" y="7474949"/>
            <a:ext cx="9137610" cy="3663357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7783" y="11138306"/>
            <a:ext cx="9137610" cy="163827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34761" y="7474949"/>
            <a:ext cx="9182611" cy="3663357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934761" y="11138306"/>
            <a:ext cx="9182611" cy="163827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6245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9927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778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2032847"/>
            <a:ext cx="6966409" cy="7114963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2611" y="4390391"/>
            <a:ext cx="10934760" cy="21669581"/>
          </a:xfrm>
        </p:spPr>
        <p:txBody>
          <a:bodyPr/>
          <a:lstStyle>
            <a:lvl1pPr>
              <a:defRPr sz="7559"/>
            </a:lvl1pPr>
            <a:lvl2pPr>
              <a:defRPr sz="6614"/>
            </a:lvl2pPr>
            <a:lvl3pPr>
              <a:defRPr sz="5669"/>
            </a:lvl3pPr>
            <a:lvl4pPr>
              <a:defRPr sz="4724"/>
            </a:lvl4pPr>
            <a:lvl5pPr>
              <a:defRPr sz="4724"/>
            </a:lvl5pPr>
            <a:lvl6pPr>
              <a:defRPr sz="4724"/>
            </a:lvl6pPr>
            <a:lvl7pPr>
              <a:defRPr sz="4724"/>
            </a:lvl7pPr>
            <a:lvl8pPr>
              <a:defRPr sz="4724"/>
            </a:lvl8pPr>
            <a:lvl9pPr>
              <a:defRPr sz="47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9147810"/>
            <a:ext cx="6966409" cy="16947450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319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5970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2032847"/>
            <a:ext cx="6966409" cy="7114963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82611" y="4390391"/>
            <a:ext cx="10934760" cy="21669581"/>
          </a:xfrm>
        </p:spPr>
        <p:txBody>
          <a:bodyPr anchor="t"/>
          <a:lstStyle>
            <a:lvl1pPr marL="0" indent="0">
              <a:buNone/>
              <a:defRPr sz="7559"/>
            </a:lvl1pPr>
            <a:lvl2pPr marL="1079998" indent="0">
              <a:buNone/>
              <a:defRPr sz="6614"/>
            </a:lvl2pPr>
            <a:lvl3pPr marL="2159996" indent="0">
              <a:buNone/>
              <a:defRPr sz="5669"/>
            </a:lvl3pPr>
            <a:lvl4pPr marL="3239994" indent="0">
              <a:buNone/>
              <a:defRPr sz="4724"/>
            </a:lvl4pPr>
            <a:lvl5pPr marL="4319991" indent="0">
              <a:buNone/>
              <a:defRPr sz="4724"/>
            </a:lvl5pPr>
            <a:lvl6pPr marL="5399989" indent="0">
              <a:buNone/>
              <a:defRPr sz="4724"/>
            </a:lvl6pPr>
            <a:lvl7pPr marL="6479987" indent="0">
              <a:buNone/>
              <a:defRPr sz="4724"/>
            </a:lvl7pPr>
            <a:lvl8pPr marL="7559985" indent="0">
              <a:buNone/>
              <a:defRPr sz="4724"/>
            </a:lvl8pPr>
            <a:lvl9pPr marL="8639983" indent="0">
              <a:buNone/>
              <a:defRPr sz="472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9147810"/>
            <a:ext cx="6966409" cy="16947450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4667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8068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57161" y="1623454"/>
            <a:ext cx="4657398" cy="2584115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968" y="1623454"/>
            <a:ext cx="13702199" cy="2584115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9928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09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0BC5BB-F600-D380-1DFE-8C78600133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90108" y="12373765"/>
            <a:ext cx="6977888" cy="350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6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656315-68F2-16D8-E3A5-54BB3D78FE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62637" y="12373765"/>
            <a:ext cx="5618732" cy="587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95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8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4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2DB604-963F-6A47-5ED4-39E54FF0DE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0" y="0"/>
            <a:ext cx="21599525" cy="304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68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txStyles>
    <p:titleStyle>
      <a:lvl1pPr algn="l" defTabSz="4065642" rtl="0" eaLnBrk="1" latinLnBrk="0" hangingPunct="1">
        <a:lnSpc>
          <a:spcPct val="90000"/>
        </a:lnSpc>
        <a:spcBef>
          <a:spcPct val="0"/>
        </a:spcBef>
        <a:buNone/>
        <a:defRPr sz="195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16410" indent="-1016410" algn="l" defTabSz="4065642" rtl="0" eaLnBrk="1" latinLnBrk="0" hangingPunct="1">
        <a:lnSpc>
          <a:spcPct val="90000"/>
        </a:lnSpc>
        <a:spcBef>
          <a:spcPts val="4446"/>
        </a:spcBef>
        <a:buFont typeface="Arial" panose="020B0604020202020204" pitchFamily="34" charset="0"/>
        <a:buChar char="•"/>
        <a:defRPr sz="12449" kern="1200">
          <a:solidFill>
            <a:schemeClr val="tx1"/>
          </a:solidFill>
          <a:latin typeface="+mn-lt"/>
          <a:ea typeface="+mn-ea"/>
          <a:cs typeface="+mn-cs"/>
        </a:defRPr>
      </a:lvl1pPr>
      <a:lvl2pPr marL="3049231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10671" kern="1200">
          <a:solidFill>
            <a:schemeClr val="tx1"/>
          </a:solidFill>
          <a:latin typeface="+mn-lt"/>
          <a:ea typeface="+mn-ea"/>
          <a:cs typeface="+mn-cs"/>
        </a:defRPr>
      </a:lvl2pPr>
      <a:lvl3pPr marL="5082052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892" kern="1200">
          <a:solidFill>
            <a:schemeClr val="tx1"/>
          </a:solidFill>
          <a:latin typeface="+mn-lt"/>
          <a:ea typeface="+mn-ea"/>
          <a:cs typeface="+mn-cs"/>
        </a:defRPr>
      </a:lvl3pPr>
      <a:lvl4pPr marL="7114873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4pPr>
      <a:lvl5pPr marL="9147694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5pPr>
      <a:lvl6pPr marL="11180515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6pPr>
      <a:lvl7pPr marL="13213336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7pPr>
      <a:lvl8pPr marL="15246157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8pPr>
      <a:lvl9pPr marL="17278978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1pPr>
      <a:lvl2pPr marL="2032821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2pPr>
      <a:lvl3pPr marL="4065642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3pPr>
      <a:lvl4pPr marL="6098463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4pPr>
      <a:lvl5pPr marL="8131284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5pPr>
      <a:lvl6pPr marL="10164105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6pPr>
      <a:lvl7pPr marL="12196926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7pPr>
      <a:lvl8pPr marL="14229746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8pPr>
      <a:lvl9pPr marL="16262567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968" y="1623461"/>
            <a:ext cx="18629590" cy="5893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968" y="8117270"/>
            <a:ext cx="18629590" cy="19347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84967" y="28262222"/>
            <a:ext cx="4859893" cy="1623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4843" y="28262222"/>
            <a:ext cx="7289840" cy="1623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54665" y="28262222"/>
            <a:ext cx="4859893" cy="1623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983287-4E90-1F9E-C233-7F4E7BBA951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0" y="0"/>
            <a:ext cx="21599525" cy="304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75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p:txStyles>
    <p:titleStyle>
      <a:lvl1pPr algn="l" defTabSz="2159996" rtl="0" eaLnBrk="1" latinLnBrk="0" hangingPunct="1">
        <a:lnSpc>
          <a:spcPct val="90000"/>
        </a:lnSpc>
        <a:spcBef>
          <a:spcPct val="0"/>
        </a:spcBef>
        <a:buNone/>
        <a:defRPr sz="103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9999" indent="-539999" algn="l" defTabSz="2159996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6614" kern="1200">
          <a:solidFill>
            <a:schemeClr val="tx1"/>
          </a:solidFill>
          <a:latin typeface="+mn-lt"/>
          <a:ea typeface="+mn-ea"/>
          <a:cs typeface="+mn-cs"/>
        </a:defRPr>
      </a:lvl1pPr>
      <a:lvl2pPr marL="1619997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2pPr>
      <a:lvl3pPr marL="2699995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724" kern="1200">
          <a:solidFill>
            <a:schemeClr val="tx1"/>
          </a:solidFill>
          <a:latin typeface="+mn-lt"/>
          <a:ea typeface="+mn-ea"/>
          <a:cs typeface="+mn-cs"/>
        </a:defRPr>
      </a:lvl3pPr>
      <a:lvl4pPr marL="377999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859990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939988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7019986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8099984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917998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1pPr>
      <a:lvl2pPr marL="1079998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2pPr>
      <a:lvl3pPr marL="2159996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3pPr>
      <a:lvl4pPr marL="3239994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319991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399989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6479987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7559985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8639983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2DB604-963F-6A47-5ED4-39E54FF0DE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0" y="0"/>
            <a:ext cx="21599525" cy="304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7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</p:sldLayoutIdLst>
  <p:txStyles>
    <p:titleStyle>
      <a:lvl1pPr algn="l" defTabSz="4065642" rtl="0" eaLnBrk="1" latinLnBrk="0" hangingPunct="1">
        <a:lnSpc>
          <a:spcPct val="90000"/>
        </a:lnSpc>
        <a:spcBef>
          <a:spcPct val="0"/>
        </a:spcBef>
        <a:buNone/>
        <a:defRPr sz="195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16410" indent="-1016410" algn="l" defTabSz="4065642" rtl="0" eaLnBrk="1" latinLnBrk="0" hangingPunct="1">
        <a:lnSpc>
          <a:spcPct val="90000"/>
        </a:lnSpc>
        <a:spcBef>
          <a:spcPts val="4446"/>
        </a:spcBef>
        <a:buFont typeface="Arial" panose="020B0604020202020204" pitchFamily="34" charset="0"/>
        <a:buChar char="•"/>
        <a:defRPr sz="12449" kern="1200">
          <a:solidFill>
            <a:schemeClr val="tx1"/>
          </a:solidFill>
          <a:latin typeface="+mn-lt"/>
          <a:ea typeface="+mn-ea"/>
          <a:cs typeface="+mn-cs"/>
        </a:defRPr>
      </a:lvl1pPr>
      <a:lvl2pPr marL="3049231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10671" kern="1200">
          <a:solidFill>
            <a:schemeClr val="tx1"/>
          </a:solidFill>
          <a:latin typeface="+mn-lt"/>
          <a:ea typeface="+mn-ea"/>
          <a:cs typeface="+mn-cs"/>
        </a:defRPr>
      </a:lvl2pPr>
      <a:lvl3pPr marL="5082052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892" kern="1200">
          <a:solidFill>
            <a:schemeClr val="tx1"/>
          </a:solidFill>
          <a:latin typeface="+mn-lt"/>
          <a:ea typeface="+mn-ea"/>
          <a:cs typeface="+mn-cs"/>
        </a:defRPr>
      </a:lvl3pPr>
      <a:lvl4pPr marL="7114873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4pPr>
      <a:lvl5pPr marL="9147694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5pPr>
      <a:lvl6pPr marL="11180515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6pPr>
      <a:lvl7pPr marL="13213336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7pPr>
      <a:lvl8pPr marL="15246157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8pPr>
      <a:lvl9pPr marL="17278978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1pPr>
      <a:lvl2pPr marL="2032821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2pPr>
      <a:lvl3pPr marL="4065642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3pPr>
      <a:lvl4pPr marL="6098463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4pPr>
      <a:lvl5pPr marL="8131284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5pPr>
      <a:lvl6pPr marL="10164105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6pPr>
      <a:lvl7pPr marL="12196926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7pPr>
      <a:lvl8pPr marL="14229746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8pPr>
      <a:lvl9pPr marL="16262567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2DB604-963F-6A47-5ED4-39E54FF0DE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0" y="0"/>
            <a:ext cx="21599525" cy="304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77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</p:sldLayoutIdLst>
  <p:txStyles>
    <p:titleStyle>
      <a:lvl1pPr algn="l" defTabSz="4065642" rtl="0" eaLnBrk="1" latinLnBrk="0" hangingPunct="1">
        <a:lnSpc>
          <a:spcPct val="90000"/>
        </a:lnSpc>
        <a:spcBef>
          <a:spcPct val="0"/>
        </a:spcBef>
        <a:buNone/>
        <a:defRPr sz="195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16410" indent="-1016410" algn="l" defTabSz="4065642" rtl="0" eaLnBrk="1" latinLnBrk="0" hangingPunct="1">
        <a:lnSpc>
          <a:spcPct val="90000"/>
        </a:lnSpc>
        <a:spcBef>
          <a:spcPts val="4446"/>
        </a:spcBef>
        <a:buFont typeface="Arial" panose="020B0604020202020204" pitchFamily="34" charset="0"/>
        <a:buChar char="•"/>
        <a:defRPr sz="12449" kern="1200">
          <a:solidFill>
            <a:schemeClr val="tx1"/>
          </a:solidFill>
          <a:latin typeface="+mn-lt"/>
          <a:ea typeface="+mn-ea"/>
          <a:cs typeface="+mn-cs"/>
        </a:defRPr>
      </a:lvl1pPr>
      <a:lvl2pPr marL="3049231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10671" kern="1200">
          <a:solidFill>
            <a:schemeClr val="tx1"/>
          </a:solidFill>
          <a:latin typeface="+mn-lt"/>
          <a:ea typeface="+mn-ea"/>
          <a:cs typeface="+mn-cs"/>
        </a:defRPr>
      </a:lvl2pPr>
      <a:lvl3pPr marL="5082052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892" kern="1200">
          <a:solidFill>
            <a:schemeClr val="tx1"/>
          </a:solidFill>
          <a:latin typeface="+mn-lt"/>
          <a:ea typeface="+mn-ea"/>
          <a:cs typeface="+mn-cs"/>
        </a:defRPr>
      </a:lvl3pPr>
      <a:lvl4pPr marL="7114873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4pPr>
      <a:lvl5pPr marL="9147694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5pPr>
      <a:lvl6pPr marL="11180515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6pPr>
      <a:lvl7pPr marL="13213336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7pPr>
      <a:lvl8pPr marL="15246157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8pPr>
      <a:lvl9pPr marL="17278978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1pPr>
      <a:lvl2pPr marL="2032821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2pPr>
      <a:lvl3pPr marL="4065642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3pPr>
      <a:lvl4pPr marL="6098463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4pPr>
      <a:lvl5pPr marL="8131284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5pPr>
      <a:lvl6pPr marL="10164105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6pPr>
      <a:lvl7pPr marL="12196926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7pPr>
      <a:lvl8pPr marL="14229746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8pPr>
      <a:lvl9pPr marL="16262567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2DB604-963F-6A47-5ED4-39E54FF0DE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0" y="0"/>
            <a:ext cx="21599525" cy="304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810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</p:sldLayoutIdLst>
  <p:txStyles>
    <p:titleStyle>
      <a:lvl1pPr algn="l" defTabSz="4065642" rtl="0" eaLnBrk="1" latinLnBrk="0" hangingPunct="1">
        <a:lnSpc>
          <a:spcPct val="90000"/>
        </a:lnSpc>
        <a:spcBef>
          <a:spcPct val="0"/>
        </a:spcBef>
        <a:buNone/>
        <a:defRPr sz="195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16410" indent="-1016410" algn="l" defTabSz="4065642" rtl="0" eaLnBrk="1" latinLnBrk="0" hangingPunct="1">
        <a:lnSpc>
          <a:spcPct val="90000"/>
        </a:lnSpc>
        <a:spcBef>
          <a:spcPts val="4446"/>
        </a:spcBef>
        <a:buFont typeface="Arial" panose="020B0604020202020204" pitchFamily="34" charset="0"/>
        <a:buChar char="•"/>
        <a:defRPr sz="12449" kern="1200">
          <a:solidFill>
            <a:schemeClr val="tx1"/>
          </a:solidFill>
          <a:latin typeface="+mn-lt"/>
          <a:ea typeface="+mn-ea"/>
          <a:cs typeface="+mn-cs"/>
        </a:defRPr>
      </a:lvl1pPr>
      <a:lvl2pPr marL="3049231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10671" kern="1200">
          <a:solidFill>
            <a:schemeClr val="tx1"/>
          </a:solidFill>
          <a:latin typeface="+mn-lt"/>
          <a:ea typeface="+mn-ea"/>
          <a:cs typeface="+mn-cs"/>
        </a:defRPr>
      </a:lvl2pPr>
      <a:lvl3pPr marL="5082052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892" kern="1200">
          <a:solidFill>
            <a:schemeClr val="tx1"/>
          </a:solidFill>
          <a:latin typeface="+mn-lt"/>
          <a:ea typeface="+mn-ea"/>
          <a:cs typeface="+mn-cs"/>
        </a:defRPr>
      </a:lvl3pPr>
      <a:lvl4pPr marL="7114873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4pPr>
      <a:lvl5pPr marL="9147694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5pPr>
      <a:lvl6pPr marL="11180515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6pPr>
      <a:lvl7pPr marL="13213336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7pPr>
      <a:lvl8pPr marL="15246157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8pPr>
      <a:lvl9pPr marL="17278978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1pPr>
      <a:lvl2pPr marL="2032821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2pPr>
      <a:lvl3pPr marL="4065642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3pPr>
      <a:lvl4pPr marL="6098463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4pPr>
      <a:lvl5pPr marL="8131284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5pPr>
      <a:lvl6pPr marL="10164105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6pPr>
      <a:lvl7pPr marL="12196926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7pPr>
      <a:lvl8pPr marL="14229746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8pPr>
      <a:lvl9pPr marL="16262567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DC799C-346A-448B-BE97-00DCE4DBEEE7}"/>
              </a:ext>
            </a:extLst>
          </p:cNvPr>
          <p:cNvSpPr txBox="1"/>
          <p:nvPr userDrawn="1"/>
        </p:nvSpPr>
        <p:spPr>
          <a:xfrm>
            <a:off x="224996" y="29853299"/>
            <a:ext cx="3914213" cy="434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23" dirty="0">
                <a:latin typeface="+mj-lt"/>
              </a:rPr>
              <a:t>0281-MKT-MM-000109 [1] </a:t>
            </a:r>
          </a:p>
        </p:txBody>
      </p:sp>
    </p:spTree>
    <p:extLst>
      <p:ext uri="{BB962C8B-B14F-4D97-AF65-F5344CB8AC3E}">
        <p14:creationId xmlns:p14="http://schemas.microsoft.com/office/powerpoint/2010/main" val="1426281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4065642" rtl="0" eaLnBrk="1" latinLnBrk="0" hangingPunct="1">
        <a:lnSpc>
          <a:spcPct val="90000"/>
        </a:lnSpc>
        <a:spcBef>
          <a:spcPct val="0"/>
        </a:spcBef>
        <a:buNone/>
        <a:defRPr sz="195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16410" indent="-1016410" algn="l" defTabSz="4065642" rtl="0" eaLnBrk="1" latinLnBrk="0" hangingPunct="1">
        <a:lnSpc>
          <a:spcPct val="90000"/>
        </a:lnSpc>
        <a:spcBef>
          <a:spcPts val="4446"/>
        </a:spcBef>
        <a:buFont typeface="Arial" panose="020B0604020202020204" pitchFamily="34" charset="0"/>
        <a:buChar char="•"/>
        <a:defRPr sz="12449" kern="1200">
          <a:solidFill>
            <a:schemeClr val="tx1"/>
          </a:solidFill>
          <a:latin typeface="+mn-lt"/>
          <a:ea typeface="+mn-ea"/>
          <a:cs typeface="+mn-cs"/>
        </a:defRPr>
      </a:lvl1pPr>
      <a:lvl2pPr marL="3049231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10671" kern="1200">
          <a:solidFill>
            <a:schemeClr val="tx1"/>
          </a:solidFill>
          <a:latin typeface="+mn-lt"/>
          <a:ea typeface="+mn-ea"/>
          <a:cs typeface="+mn-cs"/>
        </a:defRPr>
      </a:lvl2pPr>
      <a:lvl3pPr marL="5082052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892" kern="1200">
          <a:solidFill>
            <a:schemeClr val="tx1"/>
          </a:solidFill>
          <a:latin typeface="+mn-lt"/>
          <a:ea typeface="+mn-ea"/>
          <a:cs typeface="+mn-cs"/>
        </a:defRPr>
      </a:lvl3pPr>
      <a:lvl4pPr marL="7114873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4pPr>
      <a:lvl5pPr marL="9147694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5pPr>
      <a:lvl6pPr marL="11180515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6pPr>
      <a:lvl7pPr marL="13213336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7pPr>
      <a:lvl8pPr marL="15246157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8pPr>
      <a:lvl9pPr marL="17278978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1pPr>
      <a:lvl2pPr marL="2032821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2pPr>
      <a:lvl3pPr marL="4065642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3pPr>
      <a:lvl4pPr marL="6098463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4pPr>
      <a:lvl5pPr marL="8131284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5pPr>
      <a:lvl6pPr marL="10164105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6pPr>
      <a:lvl7pPr marL="12196926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7pPr>
      <a:lvl8pPr marL="14229746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8pPr>
      <a:lvl9pPr marL="16262567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968" y="1623461"/>
            <a:ext cx="18629590" cy="5893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968" y="8117270"/>
            <a:ext cx="18629590" cy="19347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84967" y="28262222"/>
            <a:ext cx="4859893" cy="1623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4843" y="28262222"/>
            <a:ext cx="7289840" cy="1623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54665" y="28262222"/>
            <a:ext cx="4859893" cy="1623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9C8887-C0C9-DB4A-4A5F-2D3CECBFE3BE}"/>
              </a:ext>
            </a:extLst>
          </p:cNvPr>
          <p:cNvSpPr txBox="1"/>
          <p:nvPr userDrawn="1"/>
        </p:nvSpPr>
        <p:spPr>
          <a:xfrm>
            <a:off x="224996" y="29853299"/>
            <a:ext cx="3914213" cy="434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23" dirty="0">
                <a:latin typeface="+mj-lt"/>
              </a:rPr>
              <a:t>0281-MKT-MM-000109 [1] </a:t>
            </a:r>
          </a:p>
        </p:txBody>
      </p:sp>
    </p:spTree>
    <p:extLst>
      <p:ext uri="{BB962C8B-B14F-4D97-AF65-F5344CB8AC3E}">
        <p14:creationId xmlns:p14="http://schemas.microsoft.com/office/powerpoint/2010/main" val="1090766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l" defTabSz="2159996" rtl="0" eaLnBrk="1" latinLnBrk="0" hangingPunct="1">
        <a:lnSpc>
          <a:spcPct val="90000"/>
        </a:lnSpc>
        <a:spcBef>
          <a:spcPct val="0"/>
        </a:spcBef>
        <a:buNone/>
        <a:defRPr sz="103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9999" indent="-539999" algn="l" defTabSz="2159996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6614" kern="1200">
          <a:solidFill>
            <a:schemeClr val="tx1"/>
          </a:solidFill>
          <a:latin typeface="+mn-lt"/>
          <a:ea typeface="+mn-ea"/>
          <a:cs typeface="+mn-cs"/>
        </a:defRPr>
      </a:lvl1pPr>
      <a:lvl2pPr marL="1619997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2pPr>
      <a:lvl3pPr marL="2699995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724" kern="1200">
          <a:solidFill>
            <a:schemeClr val="tx1"/>
          </a:solidFill>
          <a:latin typeface="+mn-lt"/>
          <a:ea typeface="+mn-ea"/>
          <a:cs typeface="+mn-cs"/>
        </a:defRPr>
      </a:lvl3pPr>
      <a:lvl4pPr marL="377999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859990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939988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7019986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8099984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917998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1pPr>
      <a:lvl2pPr marL="1079998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2pPr>
      <a:lvl3pPr marL="2159996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3pPr>
      <a:lvl4pPr marL="3239994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319991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399989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6479987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7559985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8639983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968" y="1623461"/>
            <a:ext cx="18629590" cy="5893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968" y="8117270"/>
            <a:ext cx="18629590" cy="19347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84967" y="28262222"/>
            <a:ext cx="4859893" cy="1623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4843" y="28262222"/>
            <a:ext cx="7289840" cy="1623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54665" y="28262222"/>
            <a:ext cx="4859893" cy="1623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910214-0A92-DD8B-5E06-81FB175E8DF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0" y="0"/>
            <a:ext cx="21599525" cy="304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72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txStyles>
    <p:titleStyle>
      <a:lvl1pPr algn="l" defTabSz="2159996" rtl="0" eaLnBrk="1" latinLnBrk="0" hangingPunct="1">
        <a:lnSpc>
          <a:spcPct val="90000"/>
        </a:lnSpc>
        <a:spcBef>
          <a:spcPct val="0"/>
        </a:spcBef>
        <a:buNone/>
        <a:defRPr sz="103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9999" indent="-539999" algn="l" defTabSz="2159996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6614" kern="1200">
          <a:solidFill>
            <a:schemeClr val="tx1"/>
          </a:solidFill>
          <a:latin typeface="+mn-lt"/>
          <a:ea typeface="+mn-ea"/>
          <a:cs typeface="+mn-cs"/>
        </a:defRPr>
      </a:lvl1pPr>
      <a:lvl2pPr marL="1619997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2pPr>
      <a:lvl3pPr marL="2699995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724" kern="1200">
          <a:solidFill>
            <a:schemeClr val="tx1"/>
          </a:solidFill>
          <a:latin typeface="+mn-lt"/>
          <a:ea typeface="+mn-ea"/>
          <a:cs typeface="+mn-cs"/>
        </a:defRPr>
      </a:lvl3pPr>
      <a:lvl4pPr marL="377999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859990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939988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7019986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8099984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917998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1pPr>
      <a:lvl2pPr marL="1079998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2pPr>
      <a:lvl3pPr marL="2159996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3pPr>
      <a:lvl4pPr marL="3239994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319991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399989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6479987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7559985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8639983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968" y="1623461"/>
            <a:ext cx="18629590" cy="5893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968" y="8117270"/>
            <a:ext cx="18629590" cy="19347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84967" y="28262222"/>
            <a:ext cx="4859893" cy="1623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4843" y="28262222"/>
            <a:ext cx="7289840" cy="1623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54665" y="28262222"/>
            <a:ext cx="4859893" cy="1623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C7C84E-F9EE-FCBD-AE92-3FAB3AE6E04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0" y="0"/>
            <a:ext cx="21599525" cy="304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301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xStyles>
    <p:titleStyle>
      <a:lvl1pPr algn="l" defTabSz="2159996" rtl="0" eaLnBrk="1" latinLnBrk="0" hangingPunct="1">
        <a:lnSpc>
          <a:spcPct val="90000"/>
        </a:lnSpc>
        <a:spcBef>
          <a:spcPct val="0"/>
        </a:spcBef>
        <a:buNone/>
        <a:defRPr sz="103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9999" indent="-539999" algn="l" defTabSz="2159996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6614" kern="1200">
          <a:solidFill>
            <a:schemeClr val="tx1"/>
          </a:solidFill>
          <a:latin typeface="+mn-lt"/>
          <a:ea typeface="+mn-ea"/>
          <a:cs typeface="+mn-cs"/>
        </a:defRPr>
      </a:lvl1pPr>
      <a:lvl2pPr marL="1619997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2pPr>
      <a:lvl3pPr marL="2699995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724" kern="1200">
          <a:solidFill>
            <a:schemeClr val="tx1"/>
          </a:solidFill>
          <a:latin typeface="+mn-lt"/>
          <a:ea typeface="+mn-ea"/>
          <a:cs typeface="+mn-cs"/>
        </a:defRPr>
      </a:lvl3pPr>
      <a:lvl4pPr marL="377999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859990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939988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7019986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8099984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917998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1pPr>
      <a:lvl2pPr marL="1079998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2pPr>
      <a:lvl3pPr marL="2159996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3pPr>
      <a:lvl4pPr marL="3239994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319991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399989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6479987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7559985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8639983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968" y="1623461"/>
            <a:ext cx="18629590" cy="5893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968" y="8117270"/>
            <a:ext cx="18629590" cy="19347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84967" y="28262222"/>
            <a:ext cx="4859893" cy="1623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4843" y="28262222"/>
            <a:ext cx="7289840" cy="1623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54665" y="28262222"/>
            <a:ext cx="4859893" cy="1623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1852B9-CD29-EE18-8356-361CCAC54A6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0" y="0"/>
            <a:ext cx="21599525" cy="304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03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txStyles>
    <p:titleStyle>
      <a:lvl1pPr algn="l" defTabSz="2159996" rtl="0" eaLnBrk="1" latinLnBrk="0" hangingPunct="1">
        <a:lnSpc>
          <a:spcPct val="90000"/>
        </a:lnSpc>
        <a:spcBef>
          <a:spcPct val="0"/>
        </a:spcBef>
        <a:buNone/>
        <a:defRPr sz="103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9999" indent="-539999" algn="l" defTabSz="2159996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6614" kern="1200">
          <a:solidFill>
            <a:schemeClr val="tx1"/>
          </a:solidFill>
          <a:latin typeface="+mn-lt"/>
          <a:ea typeface="+mn-ea"/>
          <a:cs typeface="+mn-cs"/>
        </a:defRPr>
      </a:lvl1pPr>
      <a:lvl2pPr marL="1619997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2pPr>
      <a:lvl3pPr marL="2699995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724" kern="1200">
          <a:solidFill>
            <a:schemeClr val="tx1"/>
          </a:solidFill>
          <a:latin typeface="+mn-lt"/>
          <a:ea typeface="+mn-ea"/>
          <a:cs typeface="+mn-cs"/>
        </a:defRPr>
      </a:lvl3pPr>
      <a:lvl4pPr marL="377999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859990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939988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7019986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8099984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917998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1pPr>
      <a:lvl2pPr marL="1079998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2pPr>
      <a:lvl3pPr marL="2159996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3pPr>
      <a:lvl4pPr marL="3239994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319991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399989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6479987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7559985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8639983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C501FE-6951-DA85-B9B9-55DC0FD4B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606" y="1603829"/>
            <a:ext cx="7733237" cy="117014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5326B0-DEE1-07E5-346B-4BE2B51CA856}"/>
              </a:ext>
            </a:extLst>
          </p:cNvPr>
          <p:cNvSpPr txBox="1"/>
          <p:nvPr/>
        </p:nvSpPr>
        <p:spPr>
          <a:xfrm>
            <a:off x="10418325" y="1603829"/>
            <a:ext cx="10433738" cy="1346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151" dirty="0">
                <a:latin typeface="+mj-lt"/>
              </a:rPr>
              <a:t>INSTRUCTIONS: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EAE808-BA82-4DE2-AEB0-AC6AD46459A7}"/>
              </a:ext>
            </a:extLst>
          </p:cNvPr>
          <p:cNvSpPr txBox="1"/>
          <p:nvPr/>
        </p:nvSpPr>
        <p:spPr>
          <a:xfrm>
            <a:off x="2084668" y="14393807"/>
            <a:ext cx="16973533" cy="4710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58761" indent="-1058761" defTabSz="423504">
              <a:buFont typeface="+mj-lt"/>
              <a:buAutoNum type="arabicPeriod"/>
              <a:defRPr/>
            </a:pPr>
            <a:r>
              <a:rPr lang="en-US" sz="5002" dirty="0">
                <a:solidFill>
                  <a:prstClr val="black"/>
                </a:solidFill>
                <a:latin typeface="Gotham Light" pitchFamily="50" charset="0"/>
              </a:rPr>
              <a:t>Choose a poster design from the pages that follow. Each poster includes the same text but features different colors and models.</a:t>
            </a:r>
          </a:p>
          <a:p>
            <a:pPr marL="1058761" indent="-1058761" defTabSz="423504">
              <a:buFont typeface="+mj-lt"/>
              <a:buAutoNum type="arabicPeriod"/>
              <a:defRPr/>
            </a:pPr>
            <a:r>
              <a:rPr lang="en-US" sz="5002" dirty="0">
                <a:solidFill>
                  <a:prstClr val="black"/>
                </a:solidFill>
                <a:latin typeface="Gotham Light" pitchFamily="50" charset="0"/>
              </a:rPr>
              <a:t>Delete unused slides.</a:t>
            </a:r>
          </a:p>
          <a:p>
            <a:pPr marL="980730" indent="-980730" defTabSz="392292">
              <a:buFont typeface="+mj-lt"/>
              <a:buAutoNum type="arabicPeriod"/>
              <a:defRPr/>
            </a:pPr>
            <a:r>
              <a:rPr lang="en-US" sz="5002" dirty="0">
                <a:solidFill>
                  <a:prstClr val="black"/>
                </a:solidFill>
                <a:latin typeface="Gotham Light" pitchFamily="50" charset="0"/>
              </a:rPr>
              <a:t>Save as a PDF to print a large version of the poster up to A2 size with 3mm bleed.</a:t>
            </a:r>
          </a:p>
        </p:txBody>
      </p:sp>
    </p:spTree>
    <p:extLst>
      <p:ext uri="{BB962C8B-B14F-4D97-AF65-F5344CB8AC3E}">
        <p14:creationId xmlns:p14="http://schemas.microsoft.com/office/powerpoint/2010/main" val="4056377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717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945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588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60961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Gotham Book"/>
        <a:ea typeface=""/>
        <a:cs typeface=""/>
      </a:majorFont>
      <a:minorFont>
        <a:latin typeface="Gotham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Gotham Book"/>
        <a:ea typeface=""/>
        <a:cs typeface=""/>
      </a:majorFont>
      <a:minorFont>
        <a:latin typeface="Gotham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Gotham Book"/>
        <a:ea typeface=""/>
        <a:cs typeface=""/>
      </a:majorFont>
      <a:minorFont>
        <a:latin typeface="Gotham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Gotham Book"/>
        <a:ea typeface=""/>
        <a:cs typeface=""/>
      </a:majorFont>
      <a:minorFont>
        <a:latin typeface="Gotham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Gotham Book"/>
        <a:ea typeface=""/>
        <a:cs typeface=""/>
      </a:majorFont>
      <a:minorFont>
        <a:latin typeface="Gotham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4B8FDADB38C844872E5EEE76A739AA" ma:contentTypeVersion="15" ma:contentTypeDescription="Create a new document." ma:contentTypeScope="" ma:versionID="f83bf3ff5fdb072b1639c5b9955ddeb8">
  <xsd:schema xmlns:xsd="http://www.w3.org/2001/XMLSchema" xmlns:xs="http://www.w3.org/2001/XMLSchema" xmlns:p="http://schemas.microsoft.com/office/2006/metadata/properties" xmlns:ns2="82ff2ec4-0f92-4f7c-b209-c64f44b45772" xmlns:ns3="2af81dae-ac21-4728-ac79-2342fd672c53" xmlns:ns4="35da44a1-c60c-404f-bb4c-f4b8ad1f26c3" targetNamespace="http://schemas.microsoft.com/office/2006/metadata/properties" ma:root="true" ma:fieldsID="5d38813f934c4c46669c755c9ab6453a" ns2:_="" ns3:_="" ns4:_="">
    <xsd:import namespace="82ff2ec4-0f92-4f7c-b209-c64f44b45772"/>
    <xsd:import namespace="2af81dae-ac21-4728-ac79-2342fd672c53"/>
    <xsd:import namespace="35da44a1-c60c-404f-bb4c-f4b8ad1f26c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ff2ec4-0f92-4f7c-b209-c64f44b4577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f81dae-ac21-4728-ac79-2342fd672c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79e31dd9-086b-491e-9da5-9ad521351a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da44a1-c60c-404f-bb4c-f4b8ad1f26c3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7e44f9a6-cffa-48b4-8318-ba99d4e6a948}" ma:internalName="TaxCatchAll" ma:showField="CatchAllData" ma:web="82ff2ec4-0f92-4f7c-b209-c64f44b457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82ff2ec4-0f92-4f7c-b209-c64f44b45772">JK2MFZTXUXVP-215016679-25468</_dlc_DocId>
    <_dlc_DocIdUrl xmlns="82ff2ec4-0f92-4f7c-b209-c64f44b45772">
      <Url>https://dentsplysirona.sharepoint.com/sites/SureSmileMarketing/_layouts/15/DocIdRedir.aspx?ID=JK2MFZTXUXVP-215016679-25468</Url>
      <Description>JK2MFZTXUXVP-215016679-25468</Description>
    </_dlc_DocIdUrl>
    <lcf76f155ced4ddcb4097134ff3c332f xmlns="2af81dae-ac21-4728-ac79-2342fd672c53">
      <Terms xmlns="http://schemas.microsoft.com/office/infopath/2007/PartnerControls"/>
    </lcf76f155ced4ddcb4097134ff3c332f>
    <TaxCatchAll xmlns="35da44a1-c60c-404f-bb4c-f4b8ad1f26c3" xsi:nil="true"/>
  </documentManagement>
</p:properties>
</file>

<file path=customXml/itemProps1.xml><?xml version="1.0" encoding="utf-8"?>
<ds:datastoreItem xmlns:ds="http://schemas.openxmlformats.org/officeDocument/2006/customXml" ds:itemID="{BD6D5C9C-05AF-4E60-9878-474F57EF45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ff2ec4-0f92-4f7c-b209-c64f44b45772"/>
    <ds:schemaRef ds:uri="2af81dae-ac21-4728-ac79-2342fd672c53"/>
    <ds:schemaRef ds:uri="35da44a1-c60c-404f-bb4c-f4b8ad1f26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8E2AB79-F21B-4C01-A1F6-7DD60F570AE2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B41F1D61-144F-4E43-8C0C-A2B1893DA9BF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CD50133A-9116-4FB6-8FB9-34E40825213C}">
  <ds:schemaRefs>
    <ds:schemaRef ds:uri="http://schemas.microsoft.com/office/2006/metadata/properties"/>
    <ds:schemaRef ds:uri="http://schemas.microsoft.com/office/infopath/2007/PartnerControls"/>
    <ds:schemaRef ds:uri="82ff2ec4-0f92-4f7c-b209-c64f44b45772"/>
    <ds:schemaRef ds:uri="2af81dae-ac21-4728-ac79-2342fd672c53"/>
    <ds:schemaRef ds:uri="35da44a1-c60c-404f-bb4c-f4b8ad1f26c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428</TotalTime>
  <Words>49</Words>
  <Application>Microsoft Office PowerPoint</Application>
  <PresentationFormat>Custom</PresentationFormat>
  <Paragraphs>4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5</vt:i4>
      </vt:variant>
    </vt:vector>
  </HeadingPairs>
  <TitlesOfParts>
    <vt:vector size="20" baseType="lpstr">
      <vt:lpstr>Arial</vt:lpstr>
      <vt:lpstr>Calibri</vt:lpstr>
      <vt:lpstr>Calibri Light</vt:lpstr>
      <vt:lpstr>Gotham Book</vt:lpstr>
      <vt:lpstr>Gotham Light</vt:lpstr>
      <vt:lpstr>1_Office Theme</vt:lpstr>
      <vt:lpstr>2_Office Theme</vt:lpstr>
      <vt:lpstr>3_Office Theme</vt:lpstr>
      <vt:lpstr>5_Office Theme</vt:lpstr>
      <vt:lpstr>4_Office Theme</vt:lpstr>
      <vt:lpstr>6_Office Theme</vt:lpstr>
      <vt:lpstr>7_Office Theme</vt:lpstr>
      <vt:lpstr>8_Office Theme</vt:lpstr>
      <vt:lpstr>9_Office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Voss</dc:creator>
  <cp:lastModifiedBy>Mullaguru, Aruna</cp:lastModifiedBy>
  <cp:revision>33</cp:revision>
  <dcterms:created xsi:type="dcterms:W3CDTF">2022-08-09T15:06:17Z</dcterms:created>
  <dcterms:modified xsi:type="dcterms:W3CDTF">2023-11-15T11:03:34Z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0x0101002F4B8FDADB38C844872E5EEE76A739AA</vt:lpwstr>
  </property>
  <property fmtid="{D5CDD505-2E9C-101B-9397-08002B2CF9AE}" pid="3" name="_dlc_DocIdItemGuid">
    <vt:lpwstr>a5f3017a-6624-4221-889f-9bdf11988567</vt:lpwstr>
  </property>
</Properties>
</file>