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5"/>
    <p:sldMasterId id="2147483679" r:id="rId6"/>
    <p:sldMasterId id="2147483683" r:id="rId7"/>
    <p:sldMasterId id="2147483687" r:id="rId8"/>
    <p:sldMasterId id="2147483677" r:id="rId9"/>
    <p:sldMasterId id="2147483691" r:id="rId10"/>
    <p:sldMasterId id="2147483704" r:id="rId11"/>
    <p:sldMasterId id="2147483717" r:id="rId12"/>
    <p:sldMasterId id="2147483730" r:id="rId13"/>
    <p:sldMasterId id="2147483743" r:id="rId14"/>
  </p:sldMasterIdLst>
  <p:notesMasterIdLst>
    <p:notesMasterId r:id="rId20"/>
  </p:notesMasterIdLst>
  <p:sldIdLst>
    <p:sldId id="267" r:id="rId15"/>
    <p:sldId id="268" r:id="rId16"/>
    <p:sldId id="269" r:id="rId17"/>
    <p:sldId id="270" r:id="rId18"/>
    <p:sldId id="271" r:id="rId19"/>
  </p:sldIdLst>
  <p:sldSz cx="21599525" cy="30492700"/>
  <p:notesSz cx="6858000" cy="9144000"/>
  <p:defaultTextStyle>
    <a:defPPr>
      <a:defRPr lang="en-US"/>
    </a:defPPr>
    <a:lvl1pPr marL="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12"/>
    <p:restoredTop sz="96918"/>
  </p:normalViewPr>
  <p:slideViewPr>
    <p:cSldViewPr snapToGrid="0">
      <p:cViewPr varScale="1">
        <p:scale>
          <a:sx n="15" d="100"/>
          <a:sy n="15" d="100"/>
        </p:scale>
        <p:origin x="24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5ED5D-9CF0-2D41-BCBC-B39A1813BBB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0BA7D-C817-CE4F-98CB-7EDD7FB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6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3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2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96823-4C98-8D75-C3A8-819C9E71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10E20-E266-AEAA-79DE-5FCF02A1E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85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3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4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2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4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5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C5BB-F600-D380-1DFE-8C786001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3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01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67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13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987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84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0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33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0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30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43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55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17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49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47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28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6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3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9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69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50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4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09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54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26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13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89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49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3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6F4AB1-7DB9-B07B-BF69-EE53A542A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9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58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75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41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68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92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69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91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19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41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7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3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93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965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41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0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89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88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14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06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67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0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970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69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97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551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8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C5BB-F600-D380-1DFE-8C786001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9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F48DF-5E8B-48E0-86ED-B8CB0AC3B72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7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36BF7-DDEF-4FBF-AA89-D40EF02868C6}"/>
              </a:ext>
            </a:extLst>
          </p:cNvPr>
          <p:cNvSpPr txBox="1"/>
          <p:nvPr userDrawn="1"/>
        </p:nvSpPr>
        <p:spPr>
          <a:xfrm>
            <a:off x="809982" y="29349224"/>
            <a:ext cx="4688656" cy="548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64" dirty="0">
                <a:latin typeface="Gotham Book" pitchFamily="50" charset="0"/>
              </a:rPr>
              <a:t>0281-MKT-MM-000111[1]</a:t>
            </a:r>
          </a:p>
        </p:txBody>
      </p:sp>
    </p:spTree>
    <p:extLst>
      <p:ext uri="{BB962C8B-B14F-4D97-AF65-F5344CB8AC3E}">
        <p14:creationId xmlns:p14="http://schemas.microsoft.com/office/powerpoint/2010/main" val="142628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7F00C-C4BC-DD8E-70C4-BE97B81BA140}"/>
              </a:ext>
            </a:extLst>
          </p:cNvPr>
          <p:cNvSpPr txBox="1"/>
          <p:nvPr userDrawn="1"/>
        </p:nvSpPr>
        <p:spPr>
          <a:xfrm>
            <a:off x="809982" y="29349224"/>
            <a:ext cx="4688656" cy="548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64" dirty="0">
                <a:latin typeface="Gotham Book" pitchFamily="50" charset="0"/>
              </a:rPr>
              <a:t>0281-MKT-MM-000111[1]</a:t>
            </a:r>
          </a:p>
        </p:txBody>
      </p:sp>
    </p:spTree>
    <p:extLst>
      <p:ext uri="{BB962C8B-B14F-4D97-AF65-F5344CB8AC3E}">
        <p14:creationId xmlns:p14="http://schemas.microsoft.com/office/powerpoint/2010/main" val="112216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BA331-B4AA-A68E-F322-BF0911FDD1A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48348-FAAD-C7AD-6553-97BD04D4D1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0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5BA1F-401F-F708-B5D2-C77FE707DB9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6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B8D40-7448-84C7-7218-E09859BF8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07" y="1688734"/>
            <a:ext cx="7733237" cy="11673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23969C-0B44-4731-BE6B-4F231A7188F3}"/>
              </a:ext>
            </a:extLst>
          </p:cNvPr>
          <p:cNvSpPr txBox="1"/>
          <p:nvPr/>
        </p:nvSpPr>
        <p:spPr>
          <a:xfrm>
            <a:off x="10418325" y="1603829"/>
            <a:ext cx="10433738" cy="134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151" dirty="0">
                <a:latin typeface="+mj-lt"/>
              </a:rPr>
              <a:t>INSTRUCTIONS: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27A38-858B-4895-BCA7-AE8D80DD6D5C}"/>
              </a:ext>
            </a:extLst>
          </p:cNvPr>
          <p:cNvSpPr txBox="1"/>
          <p:nvPr/>
        </p:nvSpPr>
        <p:spPr>
          <a:xfrm>
            <a:off x="2084668" y="14393807"/>
            <a:ext cx="16973533" cy="471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Choose a poster design from the pages that follow. Each poster includes the same text but features different colors and models.</a:t>
            </a:r>
          </a:p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Delete unused slides.</a:t>
            </a:r>
          </a:p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Save as a PDF to print a large version of the poster up to A2 size with 3mm bleed.</a:t>
            </a:r>
          </a:p>
        </p:txBody>
      </p:sp>
    </p:spTree>
    <p:extLst>
      <p:ext uri="{BB962C8B-B14F-4D97-AF65-F5344CB8AC3E}">
        <p14:creationId xmlns:p14="http://schemas.microsoft.com/office/powerpoint/2010/main" val="405637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79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4698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2ff2ec4-0f92-4f7c-b209-c64f44b45772">JK2MFZTXUXVP-215016679-25467</_dlc_DocId>
    <_dlc_DocIdUrl xmlns="82ff2ec4-0f92-4f7c-b209-c64f44b45772">
      <Url>https://dentsplysirona.sharepoint.com/sites/SureSmileMarketing/_layouts/15/DocIdRedir.aspx?ID=JK2MFZTXUXVP-215016679-25467</Url>
      <Description>JK2MFZTXUXVP-215016679-25467</Description>
    </_dlc_DocIdUrl>
    <lcf76f155ced4ddcb4097134ff3c332f xmlns="2af81dae-ac21-4728-ac79-2342fd672c53">
      <Terms xmlns="http://schemas.microsoft.com/office/infopath/2007/PartnerControls"/>
    </lcf76f155ced4ddcb4097134ff3c332f>
    <TaxCatchAll xmlns="35da44a1-c60c-404f-bb4c-f4b8ad1f26c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8FDADB38C844872E5EEE76A739AA" ma:contentTypeVersion="15" ma:contentTypeDescription="Create a new document." ma:contentTypeScope="" ma:versionID="f83bf3ff5fdb072b1639c5b9955ddeb8">
  <xsd:schema xmlns:xsd="http://www.w3.org/2001/XMLSchema" xmlns:xs="http://www.w3.org/2001/XMLSchema" xmlns:p="http://schemas.microsoft.com/office/2006/metadata/properties" xmlns:ns2="82ff2ec4-0f92-4f7c-b209-c64f44b45772" xmlns:ns3="2af81dae-ac21-4728-ac79-2342fd672c53" xmlns:ns4="35da44a1-c60c-404f-bb4c-f4b8ad1f26c3" targetNamespace="http://schemas.microsoft.com/office/2006/metadata/properties" ma:root="true" ma:fieldsID="5d38813f934c4c46669c755c9ab6453a" ns2:_="" ns3:_="" ns4:_="">
    <xsd:import namespace="82ff2ec4-0f92-4f7c-b209-c64f44b45772"/>
    <xsd:import namespace="2af81dae-ac21-4728-ac79-2342fd672c53"/>
    <xsd:import namespace="35da44a1-c60c-404f-bb4c-f4b8ad1f26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f2ec4-0f92-4f7c-b209-c64f44b457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81dae-ac21-4728-ac79-2342fd672c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9e31dd9-086b-491e-9da5-9ad521351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44a1-c60c-404f-bb4c-f4b8ad1f26c3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e44f9a6-cffa-48b4-8318-ba99d4e6a948}" ma:internalName="TaxCatchAll" ma:showField="CatchAllData" ma:web="82ff2ec4-0f92-4f7c-b209-c64f44b45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2F9BB0-0B2B-4170-8AD2-A383AFE031F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C92CEF0-9CB5-4C83-A92B-4DBAEE3F12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A88274-D523-4309-A593-9732DE11DA20}">
  <ds:schemaRefs>
    <ds:schemaRef ds:uri="http://schemas.microsoft.com/office/2006/metadata/properties"/>
    <ds:schemaRef ds:uri="http://schemas.microsoft.com/office/infopath/2007/PartnerControls"/>
    <ds:schemaRef ds:uri="82ff2ec4-0f92-4f7c-b209-c64f44b45772"/>
    <ds:schemaRef ds:uri="2af81dae-ac21-4728-ac79-2342fd672c53"/>
    <ds:schemaRef ds:uri="35da44a1-c60c-404f-bb4c-f4b8ad1f26c3"/>
  </ds:schemaRefs>
</ds:datastoreItem>
</file>

<file path=customXml/itemProps4.xml><?xml version="1.0" encoding="utf-8"?>
<ds:datastoreItem xmlns:ds="http://schemas.openxmlformats.org/officeDocument/2006/customXml" ds:itemID="{10E25EA1-29EA-42B2-8A91-034DC6FC5E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ff2ec4-0f92-4f7c-b209-c64f44b45772"/>
    <ds:schemaRef ds:uri="2af81dae-ac21-4728-ac79-2342fd672c53"/>
    <ds:schemaRef ds:uri="35da44a1-c60c-404f-bb4c-f4b8ad1f2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49</Words>
  <Application>Microsoft Office PowerPoint</Application>
  <PresentationFormat>Custom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Arial</vt:lpstr>
      <vt:lpstr>Calibri</vt:lpstr>
      <vt:lpstr>Calibri Light</vt:lpstr>
      <vt:lpstr>Gotham Book</vt:lpstr>
      <vt:lpstr>Gotham Light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Voss</dc:creator>
  <cp:lastModifiedBy>Mullaguru, Aruna</cp:lastModifiedBy>
  <cp:revision>33</cp:revision>
  <dcterms:created xsi:type="dcterms:W3CDTF">2022-08-09T15:06:17Z</dcterms:created>
  <dcterms:modified xsi:type="dcterms:W3CDTF">2023-11-15T10:40:43Z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0x0101002F4B8FDADB38C844872E5EEE76A739AA</vt:lpwstr>
  </property>
  <property fmtid="{D5CDD505-2E9C-101B-9397-08002B2CF9AE}" pid="3" name="_dlc_DocIdItemGuid">
    <vt:lpwstr>60b1110d-c8c2-461e-9212-d9f29eddfe6c</vt:lpwstr>
  </property>
</Properties>
</file>