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868" r:id="rId5"/>
    <p:sldId id="6247" r:id="rId6"/>
    <p:sldId id="6228" r:id="rId7"/>
    <p:sldId id="6248" r:id="rId8"/>
    <p:sldId id="6249" r:id="rId9"/>
    <p:sldId id="6245" r:id="rId10"/>
    <p:sldId id="6251" r:id="rId11"/>
    <p:sldId id="6252" r:id="rId12"/>
    <p:sldId id="624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03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8" autoAdjust="0"/>
    <p:restoredTop sz="93469" autoAdjust="0"/>
  </p:normalViewPr>
  <p:slideViewPr>
    <p:cSldViewPr snapToGrid="0">
      <p:cViewPr varScale="1">
        <p:scale>
          <a:sx n="77" d="100"/>
          <a:sy n="77" d="100"/>
        </p:scale>
        <p:origin x="1003" y="53"/>
      </p:cViewPr>
      <p:guideLst>
        <p:guide pos="7038"/>
        <p:guide orient="horz" pos="216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ttner, Maren" userId="e9afe605-2eea-4237-874c-918f7488ddc7" providerId="ADAL" clId="{578328CE-4367-4216-BD6C-4C02A569EFDF}"/>
    <pc:docChg chg="undo modSld">
      <pc:chgData name="Grittner, Maren" userId="e9afe605-2eea-4237-874c-918f7488ddc7" providerId="ADAL" clId="{578328CE-4367-4216-BD6C-4C02A569EFDF}" dt="2020-09-07T13:36:44.732" v="2201" actId="20577"/>
      <pc:docMkLst>
        <pc:docMk/>
      </pc:docMkLst>
      <pc:sldChg chg="modSp modTransition">
        <pc:chgData name="Grittner, Maren" userId="e9afe605-2eea-4237-874c-918f7488ddc7" providerId="ADAL" clId="{578328CE-4367-4216-BD6C-4C02A569EFDF}" dt="2020-09-07T13:36:44.732" v="2201" actId="20577"/>
        <pc:sldMkLst>
          <pc:docMk/>
          <pc:sldMk cId="3406844383" sldId="2868"/>
        </pc:sldMkLst>
        <pc:spChg chg="mod">
          <ac:chgData name="Grittner, Maren" userId="e9afe605-2eea-4237-874c-918f7488ddc7" providerId="ADAL" clId="{578328CE-4367-4216-BD6C-4C02A569EFDF}" dt="2020-09-07T09:19:33.395" v="681" actId="1076"/>
          <ac:spMkLst>
            <pc:docMk/>
            <pc:sldMk cId="3406844383" sldId="2868"/>
            <ac:spMk id="40" creationId="{40BB45AB-7491-D84C-9799-9AAE4CF23841}"/>
          </ac:spMkLst>
        </pc:spChg>
        <pc:spChg chg="mod">
          <ac:chgData name="Grittner, Maren" userId="e9afe605-2eea-4237-874c-918f7488ddc7" providerId="ADAL" clId="{578328CE-4367-4216-BD6C-4C02A569EFDF}" dt="2020-09-07T13:36:44.732" v="2201" actId="20577"/>
          <ac:spMkLst>
            <pc:docMk/>
            <pc:sldMk cId="3406844383" sldId="2868"/>
            <ac:spMk id="41" creationId="{602604E1-7EED-E144-9490-C8267FD11B2B}"/>
          </ac:spMkLst>
        </pc:spChg>
      </pc:sldChg>
      <pc:sldChg chg="modSp">
        <pc:chgData name="Grittner, Maren" userId="e9afe605-2eea-4237-874c-918f7488ddc7" providerId="ADAL" clId="{578328CE-4367-4216-BD6C-4C02A569EFDF}" dt="2020-09-07T10:12:59.469" v="2170" actId="20577"/>
        <pc:sldMkLst>
          <pc:docMk/>
          <pc:sldMk cId="3208424595" sldId="6228"/>
        </pc:sldMkLst>
        <pc:spChg chg="mod">
          <ac:chgData name="Grittner, Maren" userId="e9afe605-2eea-4237-874c-918f7488ddc7" providerId="ADAL" clId="{578328CE-4367-4216-BD6C-4C02A569EFDF}" dt="2020-09-07T09:14:54.178" v="524" actId="20577"/>
          <ac:spMkLst>
            <pc:docMk/>
            <pc:sldMk cId="3208424595" sldId="6228"/>
            <ac:spMk id="2" creationId="{AEBE9C37-C3A9-428C-AA45-72AC0753C602}"/>
          </ac:spMkLst>
        </pc:spChg>
        <pc:spChg chg="mod">
          <ac:chgData name="Grittner, Maren" userId="e9afe605-2eea-4237-874c-918f7488ddc7" providerId="ADAL" clId="{578328CE-4367-4216-BD6C-4C02A569EFDF}" dt="2020-09-07T10:12:59.469" v="2170" actId="20577"/>
          <ac:spMkLst>
            <pc:docMk/>
            <pc:sldMk cId="3208424595" sldId="6228"/>
            <ac:spMk id="11" creationId="{DFEF6444-282D-C041-8960-E6F4AA903926}"/>
          </ac:spMkLst>
        </pc:spChg>
      </pc:sldChg>
      <pc:sldChg chg="modSp">
        <pc:chgData name="Grittner, Maren" userId="e9afe605-2eea-4237-874c-918f7488ddc7" providerId="ADAL" clId="{578328CE-4367-4216-BD6C-4C02A569EFDF}" dt="2020-09-07T09:29:10.775" v="2156" actId="1076"/>
        <pc:sldMkLst>
          <pc:docMk/>
          <pc:sldMk cId="1547148650" sldId="6244"/>
        </pc:sldMkLst>
        <pc:spChg chg="mod">
          <ac:chgData name="Grittner, Maren" userId="e9afe605-2eea-4237-874c-918f7488ddc7" providerId="ADAL" clId="{578328CE-4367-4216-BD6C-4C02A569EFDF}" dt="2020-09-07T09:29:10.775" v="2156" actId="1076"/>
          <ac:spMkLst>
            <pc:docMk/>
            <pc:sldMk cId="1547148650" sldId="6244"/>
            <ac:spMk id="2" creationId="{69982E46-478E-A947-AEE9-9FA2B9039D2F}"/>
          </ac:spMkLst>
        </pc:spChg>
        <pc:spChg chg="mod">
          <ac:chgData name="Grittner, Maren" userId="e9afe605-2eea-4237-874c-918f7488ddc7" providerId="ADAL" clId="{578328CE-4367-4216-BD6C-4C02A569EFDF}" dt="2020-09-07T09:28:44.797" v="2121" actId="20577"/>
          <ac:spMkLst>
            <pc:docMk/>
            <pc:sldMk cId="1547148650" sldId="6244"/>
            <ac:spMk id="3" creationId="{10E72047-311D-F743-B63D-82DFF1C056E1}"/>
          </ac:spMkLst>
        </pc:spChg>
      </pc:sldChg>
      <pc:sldChg chg="modSp modTransition">
        <pc:chgData name="Grittner, Maren" userId="e9afe605-2eea-4237-874c-918f7488ddc7" providerId="ADAL" clId="{578328CE-4367-4216-BD6C-4C02A569EFDF}" dt="2020-09-07T13:21:21.496" v="2187" actId="1076"/>
        <pc:sldMkLst>
          <pc:docMk/>
          <pc:sldMk cId="3966175758" sldId="6245"/>
        </pc:sldMkLst>
        <pc:spChg chg="mod">
          <ac:chgData name="Grittner, Maren" userId="e9afe605-2eea-4237-874c-918f7488ddc7" providerId="ADAL" clId="{578328CE-4367-4216-BD6C-4C02A569EFDF}" dt="2020-09-07T09:22:17.634" v="1087" actId="20577"/>
          <ac:spMkLst>
            <pc:docMk/>
            <pc:sldMk cId="3966175758" sldId="6245"/>
            <ac:spMk id="2" creationId="{AEBE9C37-C3A9-428C-AA45-72AC0753C602}"/>
          </ac:spMkLst>
        </pc:spChg>
        <pc:spChg chg="mod">
          <ac:chgData name="Grittner, Maren" userId="e9afe605-2eea-4237-874c-918f7488ddc7" providerId="ADAL" clId="{578328CE-4367-4216-BD6C-4C02A569EFDF}" dt="2020-09-07T13:21:21.496" v="2187" actId="1076"/>
          <ac:spMkLst>
            <pc:docMk/>
            <pc:sldMk cId="3966175758" sldId="6245"/>
            <ac:spMk id="30" creationId="{9A8E6253-F5C5-AE4D-8AD0-8EFBD388B9E0}"/>
          </ac:spMkLst>
        </pc:spChg>
      </pc:sldChg>
      <pc:sldChg chg="modSp">
        <pc:chgData name="Grittner, Maren" userId="e9afe605-2eea-4237-874c-918f7488ddc7" providerId="ADAL" clId="{578328CE-4367-4216-BD6C-4C02A569EFDF}" dt="2020-09-07T09:27:27.966" v="2003" actId="14100"/>
        <pc:sldMkLst>
          <pc:docMk/>
          <pc:sldMk cId="3021387075" sldId="6247"/>
        </pc:sldMkLst>
        <pc:spChg chg="mod">
          <ac:chgData name="Grittner, Maren" userId="e9afe605-2eea-4237-874c-918f7488ddc7" providerId="ADAL" clId="{578328CE-4367-4216-BD6C-4C02A569EFDF}" dt="2020-09-07T09:12:10.977" v="138" actId="6549"/>
          <ac:spMkLst>
            <pc:docMk/>
            <pc:sldMk cId="3021387075" sldId="6247"/>
            <ac:spMk id="2" creationId="{AEBE9C37-C3A9-428C-AA45-72AC0753C602}"/>
          </ac:spMkLst>
        </pc:spChg>
        <pc:spChg chg="mod">
          <ac:chgData name="Grittner, Maren" userId="e9afe605-2eea-4237-874c-918f7488ddc7" providerId="ADAL" clId="{578328CE-4367-4216-BD6C-4C02A569EFDF}" dt="2020-09-07T09:27:27.966" v="2003" actId="14100"/>
          <ac:spMkLst>
            <pc:docMk/>
            <pc:sldMk cId="3021387075" sldId="6247"/>
            <ac:spMk id="30" creationId="{9A8E6253-F5C5-AE4D-8AD0-8EFBD388B9E0}"/>
          </ac:spMkLst>
        </pc:spChg>
      </pc:sldChg>
      <pc:sldChg chg="modSp">
        <pc:chgData name="Grittner, Maren" userId="e9afe605-2eea-4237-874c-918f7488ddc7" providerId="ADAL" clId="{578328CE-4367-4216-BD6C-4C02A569EFDF}" dt="2020-09-07T09:27:37.017" v="2005" actId="14100"/>
        <pc:sldMkLst>
          <pc:docMk/>
          <pc:sldMk cId="601028213" sldId="6248"/>
        </pc:sldMkLst>
        <pc:spChg chg="mod">
          <ac:chgData name="Grittner, Maren" userId="e9afe605-2eea-4237-874c-918f7488ddc7" providerId="ADAL" clId="{578328CE-4367-4216-BD6C-4C02A569EFDF}" dt="2020-09-07T09:17:05.616" v="602" actId="20577"/>
          <ac:spMkLst>
            <pc:docMk/>
            <pc:sldMk cId="601028213" sldId="6248"/>
            <ac:spMk id="2" creationId="{AEBE9C37-C3A9-428C-AA45-72AC0753C602}"/>
          </ac:spMkLst>
        </pc:spChg>
        <pc:spChg chg="mod">
          <ac:chgData name="Grittner, Maren" userId="e9afe605-2eea-4237-874c-918f7488ddc7" providerId="ADAL" clId="{578328CE-4367-4216-BD6C-4C02A569EFDF}" dt="2020-09-07T09:27:37.017" v="2005" actId="14100"/>
          <ac:spMkLst>
            <pc:docMk/>
            <pc:sldMk cId="601028213" sldId="6248"/>
            <ac:spMk id="12" creationId="{BAC151AA-2F69-CC4F-961E-DC77BADAF0CF}"/>
          </ac:spMkLst>
        </pc:spChg>
      </pc:sldChg>
      <pc:sldChg chg="modSp">
        <pc:chgData name="Grittner, Maren" userId="e9afe605-2eea-4237-874c-918f7488ddc7" providerId="ADAL" clId="{578328CE-4367-4216-BD6C-4C02A569EFDF}" dt="2020-09-07T09:27:41.152" v="2006" actId="14100"/>
        <pc:sldMkLst>
          <pc:docMk/>
          <pc:sldMk cId="1589885994" sldId="6249"/>
        </pc:sldMkLst>
        <pc:spChg chg="mod">
          <ac:chgData name="Grittner, Maren" userId="e9afe605-2eea-4237-874c-918f7488ddc7" providerId="ADAL" clId="{578328CE-4367-4216-BD6C-4C02A569EFDF}" dt="2020-09-07T09:18:18.872" v="680" actId="20577"/>
          <ac:spMkLst>
            <pc:docMk/>
            <pc:sldMk cId="1589885994" sldId="6249"/>
            <ac:spMk id="2" creationId="{AEBE9C37-C3A9-428C-AA45-72AC0753C602}"/>
          </ac:spMkLst>
        </pc:spChg>
        <pc:spChg chg="mod">
          <ac:chgData name="Grittner, Maren" userId="e9afe605-2eea-4237-874c-918f7488ddc7" providerId="ADAL" clId="{578328CE-4367-4216-BD6C-4C02A569EFDF}" dt="2020-09-07T09:27:41.152" v="2006" actId="14100"/>
          <ac:spMkLst>
            <pc:docMk/>
            <pc:sldMk cId="1589885994" sldId="6249"/>
            <ac:spMk id="12" creationId="{0BE5199D-8A31-5845-94C5-64C56D1B273C}"/>
          </ac:spMkLst>
        </pc:spChg>
      </pc:sldChg>
      <pc:sldChg chg="modSp modTransition">
        <pc:chgData name="Grittner, Maren" userId="e9afe605-2eea-4237-874c-918f7488ddc7" providerId="ADAL" clId="{578328CE-4367-4216-BD6C-4C02A569EFDF}" dt="2020-09-07T13:21:15.151" v="2186" actId="1076"/>
        <pc:sldMkLst>
          <pc:docMk/>
          <pc:sldMk cId="3203996310" sldId="6251"/>
        </pc:sldMkLst>
        <pc:spChg chg="mod">
          <ac:chgData name="Grittner, Maren" userId="e9afe605-2eea-4237-874c-918f7488ddc7" providerId="ADAL" clId="{578328CE-4367-4216-BD6C-4C02A569EFDF}" dt="2020-09-07T09:22:47.496" v="1180"/>
          <ac:spMkLst>
            <pc:docMk/>
            <pc:sldMk cId="3203996310" sldId="6251"/>
            <ac:spMk id="2" creationId="{AEBE9C37-C3A9-428C-AA45-72AC0753C602}"/>
          </ac:spMkLst>
        </pc:spChg>
        <pc:spChg chg="mod">
          <ac:chgData name="Grittner, Maren" userId="e9afe605-2eea-4237-874c-918f7488ddc7" providerId="ADAL" clId="{578328CE-4367-4216-BD6C-4C02A569EFDF}" dt="2020-09-07T13:21:15.151" v="2186" actId="1076"/>
          <ac:spMkLst>
            <pc:docMk/>
            <pc:sldMk cId="3203996310" sldId="6251"/>
            <ac:spMk id="30" creationId="{9A8E6253-F5C5-AE4D-8AD0-8EFBD388B9E0}"/>
          </ac:spMkLst>
        </pc:spChg>
      </pc:sldChg>
      <pc:sldChg chg="modSp modTransition">
        <pc:chgData name="Grittner, Maren" userId="e9afe605-2eea-4237-874c-918f7488ddc7" providerId="ADAL" clId="{578328CE-4367-4216-BD6C-4C02A569EFDF}" dt="2020-09-07T13:21:37.745" v="2196" actId="20577"/>
        <pc:sldMkLst>
          <pc:docMk/>
          <pc:sldMk cId="2985963981" sldId="6252"/>
        </pc:sldMkLst>
        <pc:spChg chg="mod">
          <ac:chgData name="Grittner, Maren" userId="e9afe605-2eea-4237-874c-918f7488ddc7" providerId="ADAL" clId="{578328CE-4367-4216-BD6C-4C02A569EFDF}" dt="2020-09-07T09:22:52.871" v="1181"/>
          <ac:spMkLst>
            <pc:docMk/>
            <pc:sldMk cId="2985963981" sldId="6252"/>
            <ac:spMk id="2" creationId="{AEBE9C37-C3A9-428C-AA45-72AC0753C602}"/>
          </ac:spMkLst>
        </pc:spChg>
        <pc:spChg chg="mod">
          <ac:chgData name="Grittner, Maren" userId="e9afe605-2eea-4237-874c-918f7488ddc7" providerId="ADAL" clId="{578328CE-4367-4216-BD6C-4C02A569EFDF}" dt="2020-09-07T13:21:37.745" v="2196" actId="20577"/>
          <ac:spMkLst>
            <pc:docMk/>
            <pc:sldMk cId="2985963981" sldId="6252"/>
            <ac:spMk id="30" creationId="{9A8E6253-F5C5-AE4D-8AD0-8EFBD388B9E0}"/>
          </ac:spMkLst>
        </pc:spChg>
      </pc:sldChg>
    </pc:docChg>
  </pc:docChgLst>
  <pc:docChgLst>
    <pc:chgData name="Grittner, Maren" userId="e9afe605-2eea-4237-874c-918f7488ddc7" providerId="ADAL" clId="{E5E8762C-E527-4C08-A831-FB8C31124C40}"/>
    <pc:docChg chg="modSld">
      <pc:chgData name="Grittner, Maren" userId="e9afe605-2eea-4237-874c-918f7488ddc7" providerId="ADAL" clId="{E5E8762C-E527-4C08-A831-FB8C31124C40}" dt="2020-10-06T12:45:00.577" v="13" actId="14100"/>
      <pc:docMkLst>
        <pc:docMk/>
      </pc:docMkLst>
      <pc:sldChg chg="modSp">
        <pc:chgData name="Grittner, Maren" userId="e9afe605-2eea-4237-874c-918f7488ddc7" providerId="ADAL" clId="{E5E8762C-E527-4C08-A831-FB8C31124C40}" dt="2020-10-06T12:45:00.577" v="13" actId="14100"/>
        <pc:sldMkLst>
          <pc:docMk/>
          <pc:sldMk cId="1547148650" sldId="6244"/>
        </pc:sldMkLst>
        <pc:spChg chg="mod">
          <ac:chgData name="Grittner, Maren" userId="e9afe605-2eea-4237-874c-918f7488ddc7" providerId="ADAL" clId="{E5E8762C-E527-4C08-A831-FB8C31124C40}" dt="2020-10-06T12:45:00.577" v="13" actId="14100"/>
          <ac:spMkLst>
            <pc:docMk/>
            <pc:sldMk cId="1547148650" sldId="6244"/>
            <ac:spMk id="2" creationId="{69982E46-478E-A947-AEE9-9FA2B9039D2F}"/>
          </ac:spMkLst>
        </pc:spChg>
      </pc:sldChg>
      <pc:sldChg chg="modSp">
        <pc:chgData name="Grittner, Maren" userId="e9afe605-2eea-4237-874c-918f7488ddc7" providerId="ADAL" clId="{E5E8762C-E527-4C08-A831-FB8C31124C40}" dt="2020-10-06T12:44:28.510" v="11" actId="14100"/>
        <pc:sldMkLst>
          <pc:docMk/>
          <pc:sldMk cId="3203996310" sldId="6251"/>
        </pc:sldMkLst>
        <pc:spChg chg="mod">
          <ac:chgData name="Grittner, Maren" userId="e9afe605-2eea-4237-874c-918f7488ddc7" providerId="ADAL" clId="{E5E8762C-E527-4C08-A831-FB8C31124C40}" dt="2020-10-06T12:44:28.510" v="11" actId="14100"/>
          <ac:spMkLst>
            <pc:docMk/>
            <pc:sldMk cId="3203996310" sldId="6251"/>
            <ac:spMk id="30" creationId="{9A8E6253-F5C5-AE4D-8AD0-8EFBD388B9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E1468-0B84-4B64-8084-BDC3F88721D1}" type="datetimeFigureOut">
              <a:rPr lang="de-DE" smtClean="0"/>
              <a:t>06.10.2020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B4F90-7038-4898-99ED-2A79086BDF89}" type="slidenum">
              <a:rPr lang="de-DE" smtClean="0"/>
              <a:t>‹Nr.›</a:t>
            </a:fld>
            <a:endParaRPr lang="de-DE"/>
          </a:p>
        </p:txBody>
      </p:sp>
    </p:spTree>
    <p:extLst>
      <p:ext uri="{BB962C8B-B14F-4D97-AF65-F5344CB8AC3E}">
        <p14:creationId xmlns:p14="http://schemas.microsoft.com/office/powerpoint/2010/main" val="375530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5419792"/>
          </a:xfrm>
          <a:solidFill>
            <a:schemeClr val="bg2"/>
          </a:solidFill>
        </p:spPr>
        <p:txBody>
          <a:bodyPr anchor="ctr" anchorCtr="0"/>
          <a:lstStyle>
            <a:lvl1pPr marL="0" indent="0" algn="ctr">
              <a:buNone/>
              <a:defRPr sz="1600" baseline="0"/>
            </a:lvl1pPr>
          </a:lstStyle>
          <a:p>
            <a:r>
              <a:rPr lang="en-GB"/>
              <a:t>Click on the icon to insert a picture</a:t>
            </a:r>
          </a:p>
        </p:txBody>
      </p:sp>
      <p:sp>
        <p:nvSpPr>
          <p:cNvPr id="15" name="Rektangel 14"/>
          <p:cNvSpPr/>
          <p:nvPr userDrawn="1"/>
        </p:nvSpPr>
        <p:spPr>
          <a:xfrm>
            <a:off x="8576445"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solidFill>
                <a:prstClr val="white"/>
              </a:solidFill>
            </a:endParaRPr>
          </a:p>
        </p:txBody>
      </p:sp>
      <p:sp>
        <p:nvSpPr>
          <p:cNvPr id="16" name="Title 1"/>
          <p:cNvSpPr>
            <a:spLocks noGrp="1"/>
          </p:cNvSpPr>
          <p:nvPr>
            <p:ph type="ctrTitle"/>
          </p:nvPr>
        </p:nvSpPr>
        <p:spPr>
          <a:xfrm>
            <a:off x="330200" y="2094357"/>
            <a:ext cx="4862400" cy="1231078"/>
          </a:xfrm>
          <a:noFill/>
        </p:spPr>
        <p:txBody>
          <a:bodyPr lIns="0" tIns="0" rIns="0" bIns="0" anchor="ctr" anchorCtr="0"/>
          <a:lstStyle>
            <a:lvl1pPr algn="l">
              <a:defRPr sz="2800" b="0">
                <a:solidFill>
                  <a:schemeClr val="bg1"/>
                </a:solidFill>
              </a:defRPr>
            </a:lvl1pPr>
          </a:lstStyle>
          <a:p>
            <a:r>
              <a:rPr lang="en-US"/>
              <a:t>Click to edit Master title style</a:t>
            </a:r>
            <a:endParaRPr lang="en-GB" dirty="0"/>
          </a:p>
        </p:txBody>
      </p:sp>
      <p:sp>
        <p:nvSpPr>
          <p:cNvPr id="21"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solidFill>
                  <a:srgbClr val="53585B"/>
                </a:solidFill>
              </a:rPr>
              <a:pPr/>
              <a:t>‹Nr.›</a:t>
            </a:fld>
            <a:endParaRPr lang="en-GB">
              <a:solidFill>
                <a:srgbClr val="53585B"/>
              </a:solidFill>
            </a:endParaRPr>
          </a:p>
        </p:txBody>
      </p:sp>
      <p:pic>
        <p:nvPicPr>
          <p:cNvPr id="14" name="Grafik 13">
            <a:extLst>
              <a:ext uri="{FF2B5EF4-FFF2-40B4-BE49-F238E27FC236}">
                <a16:creationId xmlns:a16="http://schemas.microsoft.com/office/drawing/2014/main" id="{821E5368-64FC-0545-80C3-7889CF1953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904" y="5977658"/>
            <a:ext cx="1475999" cy="412412"/>
          </a:xfrm>
          <a:prstGeom prst="rect">
            <a:avLst/>
          </a:prstGeom>
        </p:spPr>
      </p:pic>
      <p:pic>
        <p:nvPicPr>
          <p:cNvPr id="22" name="Billede 18">
            <a:extLst>
              <a:ext uri="{FF2B5EF4-FFF2-40B4-BE49-F238E27FC236}">
                <a16:creationId xmlns:a16="http://schemas.microsoft.com/office/drawing/2014/main" id="{14BBCDB1-50FF-4841-B61A-F580784E19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330200" y="5651195"/>
            <a:ext cx="11530013" cy="91494"/>
          </a:xfrm>
          <a:prstGeom prst="rect">
            <a:avLst/>
          </a:prstGeom>
        </p:spPr>
      </p:pic>
      <p:pic>
        <p:nvPicPr>
          <p:cNvPr id="23" name="Grafik 22">
            <a:extLst>
              <a:ext uri="{FF2B5EF4-FFF2-40B4-BE49-F238E27FC236}">
                <a16:creationId xmlns:a16="http://schemas.microsoft.com/office/drawing/2014/main" id="{EF2FBC3A-A5B8-4945-AD7F-84702C9E5E1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200" y="5977658"/>
            <a:ext cx="752045" cy="412412"/>
          </a:xfrm>
          <a:prstGeom prst="rect">
            <a:avLst/>
          </a:prstGeom>
        </p:spPr>
      </p:pic>
      <p:sp>
        <p:nvSpPr>
          <p:cNvPr id="24" name="Footer Placeholder 4">
            <a:extLst>
              <a:ext uri="{FF2B5EF4-FFF2-40B4-BE49-F238E27FC236}">
                <a16:creationId xmlns:a16="http://schemas.microsoft.com/office/drawing/2014/main" id="{E5D8DEEE-9568-EF41-8484-44B63C30C956}"/>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Tree>
    <p:extLst>
      <p:ext uri="{BB962C8B-B14F-4D97-AF65-F5344CB8AC3E}">
        <p14:creationId xmlns:p14="http://schemas.microsoft.com/office/powerpoint/2010/main" val="345212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0200" y="555628"/>
            <a:ext cx="9566837" cy="3795913"/>
          </a:xfrm>
          <a:noFill/>
        </p:spPr>
        <p:txBody>
          <a:bodyPr vert="horz" lIns="0" tIns="0" rIns="0" bIns="0" rtlCol="0" anchor="t" anchorCtr="0">
            <a:noAutofit/>
          </a:bodyPr>
          <a:lstStyle>
            <a:lvl1pPr>
              <a:defRPr lang="da-DK" sz="4800" b="0" dirty="0">
                <a:solidFill>
                  <a:srgbClr val="FFFFFF"/>
                </a:solidFill>
              </a:defRPr>
            </a:lvl1pPr>
          </a:lstStyle>
          <a:p>
            <a:r>
              <a:rPr lang="en-GB" dirty="0"/>
              <a:t>Click to edit</a:t>
            </a:r>
          </a:p>
        </p:txBody>
      </p:sp>
      <p:sp>
        <p:nvSpPr>
          <p:cNvPr id="11"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solidFill>
                  <a:prstClr val="white"/>
                </a:solidFill>
              </a:rPr>
              <a:pPr/>
              <a:t>‹Nr.›</a:t>
            </a:fld>
            <a:endParaRPr lang="en-GB">
              <a:solidFill>
                <a:prstClr val="white"/>
              </a:solidFill>
            </a:endParaRPr>
          </a:p>
        </p:txBody>
      </p:sp>
      <p:sp>
        <p:nvSpPr>
          <p:cNvPr id="7" name="Footer Placeholder 4">
            <a:extLst>
              <a:ext uri="{FF2B5EF4-FFF2-40B4-BE49-F238E27FC236}">
                <a16:creationId xmlns:a16="http://schemas.microsoft.com/office/drawing/2014/main" id="{57FAEF72-E1FA-3245-A208-B1B57F680A1D}"/>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a:t>CEREC – Dentsply Sirona 2020</a:t>
            </a:r>
            <a:endParaRPr lang="en-GB" dirty="0"/>
          </a:p>
        </p:txBody>
      </p:sp>
      <p:pic>
        <p:nvPicPr>
          <p:cNvPr id="13" name="Grafik 12">
            <a:extLst>
              <a:ext uri="{FF2B5EF4-FFF2-40B4-BE49-F238E27FC236}">
                <a16:creationId xmlns:a16="http://schemas.microsoft.com/office/drawing/2014/main" id="{3E5B18B8-5E15-3340-99B5-FD68D0A5E6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904" y="5977658"/>
            <a:ext cx="1475999" cy="412412"/>
          </a:xfrm>
          <a:prstGeom prst="rect">
            <a:avLst/>
          </a:prstGeom>
        </p:spPr>
      </p:pic>
    </p:spTree>
    <p:extLst>
      <p:ext uri="{BB962C8B-B14F-4D97-AF65-F5344CB8AC3E}">
        <p14:creationId xmlns:p14="http://schemas.microsoft.com/office/powerpoint/2010/main" val="43103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1"/>
        </a:solidFill>
        <a:effectLst/>
      </p:bgPr>
    </p:bg>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30200" y="555628"/>
            <a:ext cx="9566837" cy="3795913"/>
          </a:xfrm>
          <a:noFill/>
        </p:spPr>
        <p:txBody>
          <a:bodyPr vert="horz" lIns="0" tIns="0" rIns="0" bIns="0" rtlCol="0" anchor="t" anchorCtr="0">
            <a:noAutofit/>
          </a:bodyPr>
          <a:lstStyle>
            <a:lvl1pPr>
              <a:defRPr lang="da-DK" sz="4800" b="0" dirty="0">
                <a:solidFill>
                  <a:schemeClr val="bg1"/>
                </a:solidFill>
              </a:defRPr>
            </a:lvl1pPr>
          </a:lstStyle>
          <a:p>
            <a:r>
              <a:rPr lang="en-GB" dirty="0"/>
              <a:t>Click to edit</a:t>
            </a:r>
          </a:p>
        </p:txBody>
      </p:sp>
      <p:sp>
        <p:nvSpPr>
          <p:cNvPr id="11"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solidFill>
                  <a:prstClr val="white"/>
                </a:solidFill>
              </a:rPr>
              <a:pPr/>
              <a:t>‹Nr.›</a:t>
            </a:fld>
            <a:endParaRPr lang="en-GB">
              <a:solidFill>
                <a:prstClr val="white"/>
              </a:solidFill>
            </a:endParaRPr>
          </a:p>
        </p:txBody>
      </p:sp>
      <p:sp>
        <p:nvSpPr>
          <p:cNvPr id="7" name="Footer Placeholder 4">
            <a:extLst>
              <a:ext uri="{FF2B5EF4-FFF2-40B4-BE49-F238E27FC236}">
                <a16:creationId xmlns:a16="http://schemas.microsoft.com/office/drawing/2014/main" id="{FDA037B2-EB48-3F41-830E-962399FB5CA9}"/>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a:t>CEREC – Dentsply Sirona 2020</a:t>
            </a:r>
            <a:endParaRPr lang="en-GB" dirty="0"/>
          </a:p>
        </p:txBody>
      </p:sp>
      <p:pic>
        <p:nvPicPr>
          <p:cNvPr id="12" name="Grafik 11">
            <a:extLst>
              <a:ext uri="{FF2B5EF4-FFF2-40B4-BE49-F238E27FC236}">
                <a16:creationId xmlns:a16="http://schemas.microsoft.com/office/drawing/2014/main" id="{F76CBC3E-402C-D94E-9305-F3B6F4D1AD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904" y="5977658"/>
            <a:ext cx="1475999" cy="412412"/>
          </a:xfrm>
          <a:prstGeom prst="rect">
            <a:avLst/>
          </a:prstGeom>
        </p:spPr>
      </p:pic>
    </p:spTree>
    <p:extLst>
      <p:ext uri="{BB962C8B-B14F-4D97-AF65-F5344CB8AC3E}">
        <p14:creationId xmlns:p14="http://schemas.microsoft.com/office/powerpoint/2010/main" val="364822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C">
    <p:bg>
      <p:bgPr>
        <a:solidFill>
          <a:schemeClr val="tx2"/>
        </a:solidFill>
        <a:effectLst/>
      </p:bgPr>
    </p:bg>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30200" y="555628"/>
            <a:ext cx="9566837" cy="3795913"/>
          </a:xfrm>
          <a:noFill/>
        </p:spPr>
        <p:txBody>
          <a:bodyPr vert="horz" lIns="0" tIns="0" rIns="0" bIns="0" rtlCol="0" anchor="t" anchorCtr="0">
            <a:noAutofit/>
          </a:bodyPr>
          <a:lstStyle>
            <a:lvl1pPr>
              <a:defRPr lang="da-DK" sz="4800" b="0" dirty="0">
                <a:solidFill>
                  <a:schemeClr val="bg1"/>
                </a:solidFill>
              </a:defRPr>
            </a:lvl1pPr>
          </a:lstStyle>
          <a:p>
            <a:r>
              <a:rPr lang="en-GB" dirty="0"/>
              <a:t>Click to edit</a:t>
            </a:r>
          </a:p>
        </p:txBody>
      </p:sp>
      <p:sp>
        <p:nvSpPr>
          <p:cNvPr id="11"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solidFill>
                  <a:prstClr val="white"/>
                </a:solidFill>
              </a:rPr>
              <a:pPr/>
              <a:t>‹Nr.›</a:t>
            </a:fld>
            <a:endParaRPr lang="en-GB">
              <a:solidFill>
                <a:prstClr val="white"/>
              </a:solidFill>
            </a:endParaRPr>
          </a:p>
        </p:txBody>
      </p:sp>
      <p:sp>
        <p:nvSpPr>
          <p:cNvPr id="7" name="Footer Placeholder 4">
            <a:extLst>
              <a:ext uri="{FF2B5EF4-FFF2-40B4-BE49-F238E27FC236}">
                <a16:creationId xmlns:a16="http://schemas.microsoft.com/office/drawing/2014/main" id="{B15A10C1-D8F5-4A4E-A443-1F7EACA4D34C}"/>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a:t>CEREC – Dentsply Sirona 2020</a:t>
            </a:r>
            <a:endParaRPr lang="en-GB" dirty="0"/>
          </a:p>
        </p:txBody>
      </p:sp>
      <p:pic>
        <p:nvPicPr>
          <p:cNvPr id="12" name="Grafik 11">
            <a:extLst>
              <a:ext uri="{FF2B5EF4-FFF2-40B4-BE49-F238E27FC236}">
                <a16:creationId xmlns:a16="http://schemas.microsoft.com/office/drawing/2014/main" id="{EBAFEAFE-7929-4C4D-A53A-409356BD07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904" y="5977658"/>
            <a:ext cx="1475999" cy="412412"/>
          </a:xfrm>
          <a:prstGeom prst="rect">
            <a:avLst/>
          </a:prstGeom>
        </p:spPr>
      </p:pic>
    </p:spTree>
    <p:extLst>
      <p:ext uri="{BB962C8B-B14F-4D97-AF65-F5344CB8AC3E}">
        <p14:creationId xmlns:p14="http://schemas.microsoft.com/office/powerpoint/2010/main" val="325336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Image">
    <p:bg>
      <p:bgPr>
        <a:solidFill>
          <a:schemeClr val="accent2"/>
        </a:solidFill>
        <a:effectLst/>
      </p:bgPr>
    </p:bg>
    <p:spTree>
      <p:nvGrpSpPr>
        <p:cNvPr id="1" name=""/>
        <p:cNvGrpSpPr/>
        <p:nvPr/>
      </p:nvGrpSpPr>
      <p:grpSpPr>
        <a:xfrm>
          <a:off x="0" y="0"/>
          <a:ext cx="0" cy="0"/>
          <a:chOff x="0" y="0"/>
          <a:chExt cx="0" cy="0"/>
        </a:xfrm>
      </p:grpSpPr>
      <p:sp>
        <p:nvSpPr>
          <p:cNvPr id="7"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a:t>Click on the icon to insert a picture</a:t>
            </a:r>
          </a:p>
        </p:txBody>
      </p:sp>
      <p:sp>
        <p:nvSpPr>
          <p:cNvPr id="18" name="Title 1"/>
          <p:cNvSpPr>
            <a:spLocks noGrp="1"/>
          </p:cNvSpPr>
          <p:nvPr>
            <p:ph type="title" hasCustomPrompt="1"/>
          </p:nvPr>
        </p:nvSpPr>
        <p:spPr>
          <a:xfrm>
            <a:off x="330200" y="559229"/>
            <a:ext cx="9566837" cy="2052768"/>
          </a:xfrm>
          <a:noFill/>
        </p:spPr>
        <p:txBody>
          <a:bodyPr vert="horz" lIns="0" tIns="0" rIns="0" bIns="0" rtlCol="0" anchor="t" anchorCtr="0">
            <a:noAutofit/>
          </a:bodyPr>
          <a:lstStyle>
            <a:lvl1pPr>
              <a:defRPr lang="da-DK" sz="4800" b="0" dirty="0">
                <a:solidFill>
                  <a:srgbClr val="FFFFFF"/>
                </a:solidFill>
              </a:defRPr>
            </a:lvl1pPr>
          </a:lstStyle>
          <a:p>
            <a:r>
              <a:rPr lang="en-GB" dirty="0"/>
              <a:t>Click to edit</a:t>
            </a:r>
          </a:p>
        </p:txBody>
      </p:sp>
      <p:sp>
        <p:nvSpPr>
          <p:cNvPr id="2" name="Rektangel 1"/>
          <p:cNvSpPr/>
          <p:nvPr userDrawn="1"/>
        </p:nvSpPr>
        <p:spPr>
          <a:xfrm>
            <a:off x="9370167" y="5861278"/>
            <a:ext cx="2821836" cy="569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solidFill>
                <a:prstClr val="white"/>
              </a:solidFill>
            </a:endParaRPr>
          </a:p>
        </p:txBody>
      </p:sp>
      <p:sp>
        <p:nvSpPr>
          <p:cNvPr id="13"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solidFill>
                  <a:prstClr val="white"/>
                </a:solidFill>
              </a:rPr>
              <a:pPr/>
              <a:t>‹Nr.›</a:t>
            </a:fld>
            <a:endParaRPr lang="en-GB">
              <a:solidFill>
                <a:prstClr val="white"/>
              </a:solidFill>
            </a:endParaRPr>
          </a:p>
        </p:txBody>
      </p:sp>
      <p:sp>
        <p:nvSpPr>
          <p:cNvPr id="10" name="Footer Placeholder 4">
            <a:extLst>
              <a:ext uri="{FF2B5EF4-FFF2-40B4-BE49-F238E27FC236}">
                <a16:creationId xmlns:a16="http://schemas.microsoft.com/office/drawing/2014/main" id="{19B6A88E-5F68-0F44-8296-354A4E1707F6}"/>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a:t>CEREC – Dentsply Sirona 2020</a:t>
            </a:r>
            <a:endParaRPr lang="en-GB" dirty="0"/>
          </a:p>
        </p:txBody>
      </p:sp>
      <p:pic>
        <p:nvPicPr>
          <p:cNvPr id="14" name="Grafik 13">
            <a:extLst>
              <a:ext uri="{FF2B5EF4-FFF2-40B4-BE49-F238E27FC236}">
                <a16:creationId xmlns:a16="http://schemas.microsoft.com/office/drawing/2014/main" id="{8FAF7B9C-C288-0748-9522-67BB08019D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904" y="5977658"/>
            <a:ext cx="1475999" cy="412412"/>
          </a:xfrm>
          <a:prstGeom prst="rect">
            <a:avLst/>
          </a:prstGeom>
        </p:spPr>
      </p:pic>
    </p:spTree>
    <p:extLst>
      <p:ext uri="{BB962C8B-B14F-4D97-AF65-F5344CB8AC3E}">
        <p14:creationId xmlns:p14="http://schemas.microsoft.com/office/powerpoint/2010/main" val="164156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gradFill flip="none" rotWithShape="1">
          <a:gsLst>
            <a:gs pos="0">
              <a:schemeClr val="bg2"/>
            </a:gs>
            <a:gs pos="21000">
              <a:schemeClr val="bg2"/>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30202" y="555628"/>
            <a:ext cx="3640668" cy="3795913"/>
          </a:xfrm>
          <a:noFill/>
        </p:spPr>
        <p:txBody>
          <a:bodyPr vert="horz" lIns="0" tIns="0" rIns="0" bIns="0" rtlCol="0" anchor="t" anchorCtr="0">
            <a:noAutofit/>
          </a:bodyPr>
          <a:lstStyle>
            <a:lvl1pPr>
              <a:defRPr lang="da-DK" sz="2000" b="0" dirty="0">
                <a:solidFill>
                  <a:schemeClr val="tx2"/>
                </a:solidFill>
              </a:defRPr>
            </a:lvl1pPr>
          </a:lstStyle>
          <a:p>
            <a:r>
              <a:rPr lang="en-US"/>
              <a:t>Click to edit Master title style</a:t>
            </a:r>
            <a:endParaRPr lang="en-GB" dirty="0"/>
          </a:p>
        </p:txBody>
      </p:sp>
      <p:grpSp>
        <p:nvGrpSpPr>
          <p:cNvPr id="9" name="Group 4"/>
          <p:cNvGrpSpPr>
            <a:grpSpLocks noChangeAspect="1"/>
          </p:cNvGrpSpPr>
          <p:nvPr userDrawn="1"/>
        </p:nvGrpSpPr>
        <p:grpSpPr bwMode="auto">
          <a:xfrm>
            <a:off x="5092700" y="1822453"/>
            <a:ext cx="2006600" cy="2633663"/>
            <a:chOff x="2335" y="1148"/>
            <a:chExt cx="1264" cy="1659"/>
          </a:xfrm>
        </p:grpSpPr>
        <p:sp>
          <p:nvSpPr>
            <p:cNvPr id="10" name="Freeform 18"/>
            <p:cNvSpPr>
              <a:spLocks/>
            </p:cNvSpPr>
            <p:nvPr userDrawn="1"/>
          </p:nvSpPr>
          <p:spPr bwMode="auto">
            <a:xfrm>
              <a:off x="2335" y="1148"/>
              <a:ext cx="1264" cy="1050"/>
            </a:xfrm>
            <a:custGeom>
              <a:avLst/>
              <a:gdLst>
                <a:gd name="T0" fmla="*/ 197 w 672"/>
                <a:gd name="T1" fmla="*/ 0 h 557"/>
                <a:gd name="T2" fmla="*/ 670 w 672"/>
                <a:gd name="T3" fmla="*/ 430 h 557"/>
                <a:gd name="T4" fmla="*/ 652 w 672"/>
                <a:gd name="T5" fmla="*/ 557 h 557"/>
                <a:gd name="T6" fmla="*/ 306 w 672"/>
                <a:gd name="T7" fmla="*/ 354 h 557"/>
                <a:gd name="T8" fmla="*/ 306 w 672"/>
                <a:gd name="T9" fmla="*/ 354 h 557"/>
                <a:gd name="T10" fmla="*/ 0 w 672"/>
                <a:gd name="T11" fmla="*/ 67 h 557"/>
                <a:gd name="T12" fmla="*/ 0 w 672"/>
                <a:gd name="T13" fmla="*/ 1 h 557"/>
                <a:gd name="T14" fmla="*/ 197 w 672"/>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557">
                  <a:moveTo>
                    <a:pt x="197" y="0"/>
                  </a:moveTo>
                  <a:cubicBezTo>
                    <a:pt x="476" y="0"/>
                    <a:pt x="672" y="177"/>
                    <a:pt x="670" y="430"/>
                  </a:cubicBezTo>
                  <a:cubicBezTo>
                    <a:pt x="670" y="486"/>
                    <a:pt x="663" y="516"/>
                    <a:pt x="652" y="557"/>
                  </a:cubicBezTo>
                  <a:cubicBezTo>
                    <a:pt x="609" y="439"/>
                    <a:pt x="489" y="392"/>
                    <a:pt x="306" y="354"/>
                  </a:cubicBezTo>
                  <a:cubicBezTo>
                    <a:pt x="306" y="354"/>
                    <a:pt x="306" y="354"/>
                    <a:pt x="306" y="354"/>
                  </a:cubicBezTo>
                  <a:cubicBezTo>
                    <a:pt x="44" y="291"/>
                    <a:pt x="0" y="223"/>
                    <a:pt x="0" y="67"/>
                  </a:cubicBezTo>
                  <a:cubicBezTo>
                    <a:pt x="0" y="1"/>
                    <a:pt x="0" y="1"/>
                    <a:pt x="0" y="1"/>
                  </a:cubicBezTo>
                  <a:cubicBezTo>
                    <a:pt x="0" y="1"/>
                    <a:pt x="198" y="0"/>
                    <a:pt x="197" y="0"/>
                  </a:cubicBezTo>
                </a:path>
              </a:pathLst>
            </a:custGeom>
            <a:solidFill>
              <a:srgbClr val="5557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19"/>
            <p:cNvSpPr>
              <a:spLocks/>
            </p:cNvSpPr>
            <p:nvPr userDrawn="1"/>
          </p:nvSpPr>
          <p:spPr bwMode="auto">
            <a:xfrm>
              <a:off x="2335" y="1923"/>
              <a:ext cx="1025" cy="884"/>
            </a:xfrm>
            <a:custGeom>
              <a:avLst/>
              <a:gdLst>
                <a:gd name="T0" fmla="*/ 545 w 545"/>
                <a:gd name="T1" fmla="*/ 286 h 469"/>
                <a:gd name="T2" fmla="*/ 260 w 545"/>
                <a:gd name="T3" fmla="*/ 100 h 469"/>
                <a:gd name="T4" fmla="*/ 0 w 545"/>
                <a:gd name="T5" fmla="*/ 0 h 469"/>
                <a:gd name="T6" fmla="*/ 0 w 545"/>
                <a:gd name="T7" fmla="*/ 391 h 469"/>
                <a:gd name="T8" fmla="*/ 250 w 545"/>
                <a:gd name="T9" fmla="*/ 469 h 469"/>
                <a:gd name="T10" fmla="*/ 545 w 545"/>
                <a:gd name="T11" fmla="*/ 286 h 469"/>
              </a:gdLst>
              <a:ahLst/>
              <a:cxnLst>
                <a:cxn ang="0">
                  <a:pos x="T0" y="T1"/>
                </a:cxn>
                <a:cxn ang="0">
                  <a:pos x="T2" y="T3"/>
                </a:cxn>
                <a:cxn ang="0">
                  <a:pos x="T4" y="T5"/>
                </a:cxn>
                <a:cxn ang="0">
                  <a:pos x="T6" y="T7"/>
                </a:cxn>
                <a:cxn ang="0">
                  <a:pos x="T8" y="T9"/>
                </a:cxn>
                <a:cxn ang="0">
                  <a:pos x="T10" y="T11"/>
                </a:cxn>
              </a:cxnLst>
              <a:rect l="0" t="0" r="r" b="b"/>
              <a:pathLst>
                <a:path w="545" h="469">
                  <a:moveTo>
                    <a:pt x="545" y="286"/>
                  </a:moveTo>
                  <a:cubicBezTo>
                    <a:pt x="545" y="192"/>
                    <a:pt x="496" y="153"/>
                    <a:pt x="260" y="100"/>
                  </a:cubicBezTo>
                  <a:cubicBezTo>
                    <a:pt x="116" y="68"/>
                    <a:pt x="57" y="33"/>
                    <a:pt x="0" y="0"/>
                  </a:cubicBezTo>
                  <a:cubicBezTo>
                    <a:pt x="0" y="391"/>
                    <a:pt x="0" y="391"/>
                    <a:pt x="0" y="391"/>
                  </a:cubicBezTo>
                  <a:cubicBezTo>
                    <a:pt x="79" y="440"/>
                    <a:pt x="191" y="469"/>
                    <a:pt x="250" y="469"/>
                  </a:cubicBezTo>
                  <a:cubicBezTo>
                    <a:pt x="449" y="469"/>
                    <a:pt x="545" y="382"/>
                    <a:pt x="545" y="286"/>
                  </a:cubicBezTo>
                </a:path>
              </a:pathLst>
            </a:custGeom>
            <a:solidFill>
              <a:srgbClr val="5557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4"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solidFill>
                  <a:srgbClr val="53585B"/>
                </a:solidFill>
              </a:rPr>
              <a:pPr/>
              <a:t>‹Nr.›</a:t>
            </a:fld>
            <a:endParaRPr lang="en-GB">
              <a:solidFill>
                <a:srgbClr val="53585B"/>
              </a:solidFill>
            </a:endParaRPr>
          </a:p>
        </p:txBody>
      </p:sp>
      <p:sp>
        <p:nvSpPr>
          <p:cNvPr id="15" name="Footer Placeholder 4">
            <a:extLst>
              <a:ext uri="{FF2B5EF4-FFF2-40B4-BE49-F238E27FC236}">
                <a16:creationId xmlns:a16="http://schemas.microsoft.com/office/drawing/2014/main" id="{4DDB6CEF-9364-3245-9684-00B13D5AD9A7}"/>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Tree>
    <p:extLst>
      <p:ext uri="{BB962C8B-B14F-4D97-AF65-F5344CB8AC3E}">
        <p14:creationId xmlns:p14="http://schemas.microsoft.com/office/powerpoint/2010/main" val="188997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B">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30202" y="555628"/>
            <a:ext cx="3640668" cy="3795913"/>
          </a:xfrm>
          <a:noFill/>
        </p:spPr>
        <p:txBody>
          <a:bodyPr vert="horz" lIns="0" tIns="0" rIns="0" bIns="0" rtlCol="0" anchor="t" anchorCtr="0">
            <a:noAutofit/>
          </a:bodyPr>
          <a:lstStyle>
            <a:lvl1pPr>
              <a:defRPr lang="da-DK" sz="2000" b="0" dirty="0">
                <a:solidFill>
                  <a:schemeClr val="bg1"/>
                </a:solidFill>
              </a:defRPr>
            </a:lvl1pPr>
          </a:lstStyle>
          <a:p>
            <a:r>
              <a:rPr lang="en-US"/>
              <a:t>Click to edit Master title style</a:t>
            </a:r>
            <a:endParaRPr lang="en-GB" dirty="0"/>
          </a:p>
        </p:txBody>
      </p:sp>
      <p:grpSp>
        <p:nvGrpSpPr>
          <p:cNvPr id="12" name="Group 4"/>
          <p:cNvGrpSpPr>
            <a:grpSpLocks noChangeAspect="1"/>
          </p:cNvGrpSpPr>
          <p:nvPr userDrawn="1"/>
        </p:nvGrpSpPr>
        <p:grpSpPr bwMode="auto">
          <a:xfrm>
            <a:off x="5092700" y="1822453"/>
            <a:ext cx="2006600" cy="2633663"/>
            <a:chOff x="2335" y="1148"/>
            <a:chExt cx="1264" cy="1659"/>
          </a:xfrm>
        </p:grpSpPr>
        <p:sp>
          <p:nvSpPr>
            <p:cNvPr id="13" name="Freeform 18"/>
            <p:cNvSpPr>
              <a:spLocks/>
            </p:cNvSpPr>
            <p:nvPr userDrawn="1"/>
          </p:nvSpPr>
          <p:spPr bwMode="auto">
            <a:xfrm>
              <a:off x="2335" y="1148"/>
              <a:ext cx="1264" cy="1050"/>
            </a:xfrm>
            <a:custGeom>
              <a:avLst/>
              <a:gdLst>
                <a:gd name="T0" fmla="*/ 197 w 672"/>
                <a:gd name="T1" fmla="*/ 0 h 557"/>
                <a:gd name="T2" fmla="*/ 670 w 672"/>
                <a:gd name="T3" fmla="*/ 430 h 557"/>
                <a:gd name="T4" fmla="*/ 652 w 672"/>
                <a:gd name="T5" fmla="*/ 557 h 557"/>
                <a:gd name="T6" fmla="*/ 306 w 672"/>
                <a:gd name="T7" fmla="*/ 354 h 557"/>
                <a:gd name="T8" fmla="*/ 306 w 672"/>
                <a:gd name="T9" fmla="*/ 354 h 557"/>
                <a:gd name="T10" fmla="*/ 0 w 672"/>
                <a:gd name="T11" fmla="*/ 67 h 557"/>
                <a:gd name="T12" fmla="*/ 0 w 672"/>
                <a:gd name="T13" fmla="*/ 1 h 557"/>
                <a:gd name="T14" fmla="*/ 197 w 672"/>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557">
                  <a:moveTo>
                    <a:pt x="197" y="0"/>
                  </a:moveTo>
                  <a:cubicBezTo>
                    <a:pt x="476" y="0"/>
                    <a:pt x="672" y="177"/>
                    <a:pt x="670" y="430"/>
                  </a:cubicBezTo>
                  <a:cubicBezTo>
                    <a:pt x="670" y="486"/>
                    <a:pt x="663" y="516"/>
                    <a:pt x="652" y="557"/>
                  </a:cubicBezTo>
                  <a:cubicBezTo>
                    <a:pt x="609" y="439"/>
                    <a:pt x="489" y="392"/>
                    <a:pt x="306" y="354"/>
                  </a:cubicBezTo>
                  <a:cubicBezTo>
                    <a:pt x="306" y="354"/>
                    <a:pt x="306" y="354"/>
                    <a:pt x="306" y="354"/>
                  </a:cubicBezTo>
                  <a:cubicBezTo>
                    <a:pt x="44" y="291"/>
                    <a:pt x="0" y="223"/>
                    <a:pt x="0" y="67"/>
                  </a:cubicBezTo>
                  <a:cubicBezTo>
                    <a:pt x="0" y="1"/>
                    <a:pt x="0" y="1"/>
                    <a:pt x="0" y="1"/>
                  </a:cubicBezTo>
                  <a:cubicBezTo>
                    <a:pt x="0" y="1"/>
                    <a:pt x="198" y="0"/>
                    <a:pt x="197" y="0"/>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19"/>
            <p:cNvSpPr>
              <a:spLocks/>
            </p:cNvSpPr>
            <p:nvPr userDrawn="1"/>
          </p:nvSpPr>
          <p:spPr bwMode="auto">
            <a:xfrm>
              <a:off x="2335" y="1923"/>
              <a:ext cx="1025" cy="884"/>
            </a:xfrm>
            <a:custGeom>
              <a:avLst/>
              <a:gdLst>
                <a:gd name="T0" fmla="*/ 545 w 545"/>
                <a:gd name="T1" fmla="*/ 286 h 469"/>
                <a:gd name="T2" fmla="*/ 260 w 545"/>
                <a:gd name="T3" fmla="*/ 100 h 469"/>
                <a:gd name="T4" fmla="*/ 0 w 545"/>
                <a:gd name="T5" fmla="*/ 0 h 469"/>
                <a:gd name="T6" fmla="*/ 0 w 545"/>
                <a:gd name="T7" fmla="*/ 391 h 469"/>
                <a:gd name="T8" fmla="*/ 250 w 545"/>
                <a:gd name="T9" fmla="*/ 469 h 469"/>
                <a:gd name="T10" fmla="*/ 545 w 545"/>
                <a:gd name="T11" fmla="*/ 286 h 469"/>
              </a:gdLst>
              <a:ahLst/>
              <a:cxnLst>
                <a:cxn ang="0">
                  <a:pos x="T0" y="T1"/>
                </a:cxn>
                <a:cxn ang="0">
                  <a:pos x="T2" y="T3"/>
                </a:cxn>
                <a:cxn ang="0">
                  <a:pos x="T4" y="T5"/>
                </a:cxn>
                <a:cxn ang="0">
                  <a:pos x="T6" y="T7"/>
                </a:cxn>
                <a:cxn ang="0">
                  <a:pos x="T8" y="T9"/>
                </a:cxn>
                <a:cxn ang="0">
                  <a:pos x="T10" y="T11"/>
                </a:cxn>
              </a:cxnLst>
              <a:rect l="0" t="0" r="r" b="b"/>
              <a:pathLst>
                <a:path w="545" h="469">
                  <a:moveTo>
                    <a:pt x="545" y="286"/>
                  </a:moveTo>
                  <a:cubicBezTo>
                    <a:pt x="545" y="192"/>
                    <a:pt x="496" y="153"/>
                    <a:pt x="260" y="100"/>
                  </a:cubicBezTo>
                  <a:cubicBezTo>
                    <a:pt x="116" y="68"/>
                    <a:pt x="57" y="33"/>
                    <a:pt x="0" y="0"/>
                  </a:cubicBezTo>
                  <a:cubicBezTo>
                    <a:pt x="0" y="391"/>
                    <a:pt x="0" y="391"/>
                    <a:pt x="0" y="391"/>
                  </a:cubicBezTo>
                  <a:cubicBezTo>
                    <a:pt x="79" y="440"/>
                    <a:pt x="191" y="469"/>
                    <a:pt x="250" y="469"/>
                  </a:cubicBezTo>
                  <a:cubicBezTo>
                    <a:pt x="449" y="469"/>
                    <a:pt x="545" y="382"/>
                    <a:pt x="545" y="286"/>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7"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solidFill>
                  <a:prstClr val="white"/>
                </a:solidFill>
              </a:rPr>
              <a:pPr/>
              <a:t>‹Nr.›</a:t>
            </a:fld>
            <a:endParaRPr lang="en-GB">
              <a:solidFill>
                <a:prstClr val="white"/>
              </a:solidFill>
            </a:endParaRPr>
          </a:p>
        </p:txBody>
      </p:sp>
      <p:sp>
        <p:nvSpPr>
          <p:cNvPr id="9" name="Footer Placeholder 4">
            <a:extLst>
              <a:ext uri="{FF2B5EF4-FFF2-40B4-BE49-F238E27FC236}">
                <a16:creationId xmlns:a16="http://schemas.microsoft.com/office/drawing/2014/main" id="{A41603BA-6E81-F540-8CFE-C5D9F1D8C529}"/>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a:t>CEREC – Dentsply Sirona 2020</a:t>
            </a:r>
            <a:endParaRPr lang="en-GB" dirty="0"/>
          </a:p>
        </p:txBody>
      </p:sp>
    </p:spTree>
    <p:extLst>
      <p:ext uri="{BB962C8B-B14F-4D97-AF65-F5344CB8AC3E}">
        <p14:creationId xmlns:p14="http://schemas.microsoft.com/office/powerpoint/2010/main" val="207755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5419792"/>
          </a:xfrm>
          <a:solidFill>
            <a:schemeClr val="bg2"/>
          </a:solidFill>
        </p:spPr>
        <p:txBody>
          <a:bodyPr anchor="ctr" anchorCtr="0"/>
          <a:lstStyle>
            <a:lvl1pPr marL="0" indent="0" algn="ctr">
              <a:buNone/>
              <a:defRPr sz="1600" baseline="0"/>
            </a:lvl1pPr>
          </a:lstStyle>
          <a:p>
            <a:r>
              <a:rPr lang="en-GB"/>
              <a:t>Click on the icon to insert a picture</a:t>
            </a:r>
          </a:p>
        </p:txBody>
      </p:sp>
      <p:sp>
        <p:nvSpPr>
          <p:cNvPr id="15" name="Rektangel 14"/>
          <p:cNvSpPr/>
          <p:nvPr userDrawn="1"/>
        </p:nvSpPr>
        <p:spPr>
          <a:xfrm>
            <a:off x="8576445"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solidFill>
                <a:prstClr val="white"/>
              </a:solidFill>
            </a:endParaRPr>
          </a:p>
        </p:txBody>
      </p:sp>
      <p:sp>
        <p:nvSpPr>
          <p:cNvPr id="7" name="Text Placeholder 6"/>
          <p:cNvSpPr>
            <a:spLocks noGrp="1"/>
          </p:cNvSpPr>
          <p:nvPr>
            <p:ph type="body" sz="quarter" idx="15"/>
          </p:nvPr>
        </p:nvSpPr>
        <p:spPr>
          <a:xfrm>
            <a:off x="330201" y="5985953"/>
            <a:ext cx="5621339" cy="376755"/>
          </a:xfrm>
        </p:spPr>
        <p:txBody>
          <a:bodyPr anchor="ctr" anchorCtr="0"/>
          <a:lstStyle>
            <a:lvl1pPr marL="0" indent="0">
              <a:buNone/>
              <a:defRPr sz="1400"/>
            </a:lvl1pPr>
          </a:lstStyle>
          <a:p>
            <a:pPr lvl="0"/>
            <a:r>
              <a:rPr lang="en-US"/>
              <a:t>Click to edit Master text styles</a:t>
            </a:r>
          </a:p>
        </p:txBody>
      </p:sp>
      <p:sp>
        <p:nvSpPr>
          <p:cNvPr id="14" name="Title 1"/>
          <p:cNvSpPr>
            <a:spLocks noGrp="1"/>
          </p:cNvSpPr>
          <p:nvPr>
            <p:ph type="ctrTitle"/>
          </p:nvPr>
        </p:nvSpPr>
        <p:spPr>
          <a:xfrm>
            <a:off x="330200" y="2094357"/>
            <a:ext cx="4862400" cy="1231078"/>
          </a:xfrm>
          <a:noFill/>
        </p:spPr>
        <p:txBody>
          <a:bodyPr lIns="0" tIns="0" rIns="0" bIns="0" anchor="ctr" anchorCtr="0"/>
          <a:lstStyle>
            <a:lvl1pPr algn="l">
              <a:defRPr sz="2800" b="0">
                <a:solidFill>
                  <a:schemeClr val="bg1"/>
                </a:solidFill>
              </a:defRPr>
            </a:lvl1pPr>
          </a:lstStyle>
          <a:p>
            <a:r>
              <a:rPr lang="en-US"/>
              <a:t>Click to edit Master title style</a:t>
            </a:r>
            <a:endParaRPr lang="en-GB" dirty="0"/>
          </a:p>
        </p:txBody>
      </p:sp>
      <p:sp>
        <p:nvSpPr>
          <p:cNvPr id="24"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solidFill>
                  <a:srgbClr val="53585B"/>
                </a:solidFill>
              </a:rPr>
              <a:pPr/>
              <a:t>‹Nr.›</a:t>
            </a:fld>
            <a:endParaRPr lang="en-GB">
              <a:solidFill>
                <a:srgbClr val="53585B"/>
              </a:solidFill>
            </a:endParaRPr>
          </a:p>
        </p:txBody>
      </p:sp>
      <p:pic>
        <p:nvPicPr>
          <p:cNvPr id="13" name="Grafik 12">
            <a:extLst>
              <a:ext uri="{FF2B5EF4-FFF2-40B4-BE49-F238E27FC236}">
                <a16:creationId xmlns:a16="http://schemas.microsoft.com/office/drawing/2014/main" id="{5B584FD7-0504-254C-90B6-17213F3318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904" y="5977658"/>
            <a:ext cx="1475999" cy="412412"/>
          </a:xfrm>
          <a:prstGeom prst="rect">
            <a:avLst/>
          </a:prstGeom>
        </p:spPr>
      </p:pic>
      <p:pic>
        <p:nvPicPr>
          <p:cNvPr id="18" name="Billede 18">
            <a:extLst>
              <a:ext uri="{FF2B5EF4-FFF2-40B4-BE49-F238E27FC236}">
                <a16:creationId xmlns:a16="http://schemas.microsoft.com/office/drawing/2014/main" id="{B776ED26-8C6D-5648-AF4A-408E556BC6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330200" y="5651195"/>
            <a:ext cx="11530013" cy="91494"/>
          </a:xfrm>
          <a:prstGeom prst="rect">
            <a:avLst/>
          </a:prstGeom>
        </p:spPr>
      </p:pic>
      <p:sp>
        <p:nvSpPr>
          <p:cNvPr id="19" name="Footer Placeholder 4">
            <a:extLst>
              <a:ext uri="{FF2B5EF4-FFF2-40B4-BE49-F238E27FC236}">
                <a16:creationId xmlns:a16="http://schemas.microsoft.com/office/drawing/2014/main" id="{21951848-45D1-0642-8906-312CEDD11486}"/>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Tree>
    <p:extLst>
      <p:ext uri="{BB962C8B-B14F-4D97-AF65-F5344CB8AC3E}">
        <p14:creationId xmlns:p14="http://schemas.microsoft.com/office/powerpoint/2010/main" val="174720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a:t>Click on the icon to insert a picture</a:t>
            </a:r>
          </a:p>
        </p:txBody>
      </p:sp>
      <p:sp>
        <p:nvSpPr>
          <p:cNvPr id="15" name="Rektangel 14"/>
          <p:cNvSpPr/>
          <p:nvPr userDrawn="1"/>
        </p:nvSpPr>
        <p:spPr>
          <a:xfrm>
            <a:off x="8576445"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solidFill>
                <a:prstClr val="white"/>
              </a:solidFill>
            </a:endParaRPr>
          </a:p>
        </p:txBody>
      </p:sp>
      <p:sp>
        <p:nvSpPr>
          <p:cNvPr id="20" name="Title 1"/>
          <p:cNvSpPr>
            <a:spLocks noGrp="1"/>
          </p:cNvSpPr>
          <p:nvPr>
            <p:ph type="ctrTitle"/>
          </p:nvPr>
        </p:nvSpPr>
        <p:spPr>
          <a:xfrm>
            <a:off x="330200" y="2813461"/>
            <a:ext cx="4862400" cy="1231078"/>
          </a:xfrm>
          <a:noFill/>
        </p:spPr>
        <p:txBody>
          <a:bodyPr lIns="0" tIns="0" rIns="0" bIns="0" anchor="ctr" anchorCtr="0"/>
          <a:lstStyle>
            <a:lvl1pPr algn="l">
              <a:defRPr sz="2800" b="0">
                <a:solidFill>
                  <a:schemeClr val="bg1"/>
                </a:solidFill>
              </a:defRPr>
            </a:lvl1pPr>
          </a:lstStyle>
          <a:p>
            <a:r>
              <a:rPr lang="en-US"/>
              <a:t>Click to edit Master title style</a:t>
            </a:r>
            <a:endParaRPr lang="en-GB" dirty="0"/>
          </a:p>
        </p:txBody>
      </p:sp>
      <p:sp>
        <p:nvSpPr>
          <p:cNvPr id="16" name="Text Placeholder 6"/>
          <p:cNvSpPr>
            <a:spLocks noGrp="1"/>
          </p:cNvSpPr>
          <p:nvPr>
            <p:ph type="body" sz="quarter" idx="15"/>
          </p:nvPr>
        </p:nvSpPr>
        <p:spPr>
          <a:xfrm>
            <a:off x="330200" y="5985953"/>
            <a:ext cx="5461000" cy="376755"/>
          </a:xfrm>
        </p:spPr>
        <p:txBody>
          <a:bodyPr anchor="ctr" anchorCtr="0"/>
          <a:lstStyle>
            <a:lvl1pPr marL="0" indent="0">
              <a:buNone/>
              <a:defRPr sz="1400"/>
            </a:lvl1pPr>
          </a:lstStyle>
          <a:p>
            <a:pPr lvl="0"/>
            <a:r>
              <a:rPr lang="en-US"/>
              <a:t>Click to edit Master text styles</a:t>
            </a:r>
          </a:p>
        </p:txBody>
      </p:sp>
      <p:sp>
        <p:nvSpPr>
          <p:cNvPr id="26"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tx2"/>
                </a:solidFill>
              </a:defRPr>
            </a:lvl1pPr>
          </a:lstStyle>
          <a:p>
            <a:fld id="{45D37B1E-C366-494F-A587-962AD9AABC83}" type="slidenum">
              <a:rPr lang="en-GB" smtClean="0">
                <a:solidFill>
                  <a:srgbClr val="53585B"/>
                </a:solidFill>
              </a:rPr>
              <a:pPr/>
              <a:t>‹Nr.›</a:t>
            </a:fld>
            <a:endParaRPr lang="en-GB">
              <a:solidFill>
                <a:srgbClr val="53585B"/>
              </a:solidFill>
            </a:endParaRPr>
          </a:p>
        </p:txBody>
      </p:sp>
      <p:pic>
        <p:nvPicPr>
          <p:cNvPr id="17" name="Grafik 16">
            <a:extLst>
              <a:ext uri="{FF2B5EF4-FFF2-40B4-BE49-F238E27FC236}">
                <a16:creationId xmlns:a16="http://schemas.microsoft.com/office/drawing/2014/main" id="{D5751762-32A1-564F-8B2E-0273AE0EB6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904" y="5977658"/>
            <a:ext cx="1475999" cy="412412"/>
          </a:xfrm>
          <a:prstGeom prst="rect">
            <a:avLst/>
          </a:prstGeom>
        </p:spPr>
      </p:pic>
      <p:pic>
        <p:nvPicPr>
          <p:cNvPr id="21" name="Billede 18">
            <a:extLst>
              <a:ext uri="{FF2B5EF4-FFF2-40B4-BE49-F238E27FC236}">
                <a16:creationId xmlns:a16="http://schemas.microsoft.com/office/drawing/2014/main" id="{8CF441BD-41BB-4D40-AC14-72C2E1E8B2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330200" y="5651195"/>
            <a:ext cx="11530013" cy="91494"/>
          </a:xfrm>
          <a:prstGeom prst="rect">
            <a:avLst/>
          </a:prstGeom>
        </p:spPr>
      </p:pic>
      <p:sp>
        <p:nvSpPr>
          <p:cNvPr id="22" name="Footer Placeholder 4">
            <a:extLst>
              <a:ext uri="{FF2B5EF4-FFF2-40B4-BE49-F238E27FC236}">
                <a16:creationId xmlns:a16="http://schemas.microsoft.com/office/drawing/2014/main" id="{85579C6E-E740-A748-B055-20755B4F611B}"/>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Tree>
    <p:extLst>
      <p:ext uri="{BB962C8B-B14F-4D97-AF65-F5344CB8AC3E}">
        <p14:creationId xmlns:p14="http://schemas.microsoft.com/office/powerpoint/2010/main" val="300965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D">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a:t>Click on the icon to insert a picture</a:t>
            </a:r>
          </a:p>
        </p:txBody>
      </p:sp>
      <p:sp>
        <p:nvSpPr>
          <p:cNvPr id="15" name="Rektangel 14"/>
          <p:cNvSpPr/>
          <p:nvPr userDrawn="1"/>
        </p:nvSpPr>
        <p:spPr>
          <a:xfrm>
            <a:off x="8576445"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solidFill>
                <a:prstClr val="white"/>
              </a:solidFill>
            </a:endParaRPr>
          </a:p>
        </p:txBody>
      </p:sp>
      <p:sp>
        <p:nvSpPr>
          <p:cNvPr id="20" name="Title 1"/>
          <p:cNvSpPr>
            <a:spLocks noGrp="1"/>
          </p:cNvSpPr>
          <p:nvPr>
            <p:ph type="ctrTitle"/>
          </p:nvPr>
        </p:nvSpPr>
        <p:spPr>
          <a:xfrm>
            <a:off x="330200" y="2813461"/>
            <a:ext cx="4862400" cy="1231078"/>
          </a:xfrm>
          <a:noFill/>
        </p:spPr>
        <p:txBody>
          <a:bodyPr lIns="0" tIns="0" rIns="0" bIns="0" anchor="ctr" anchorCtr="0"/>
          <a:lstStyle>
            <a:lvl1pPr algn="l">
              <a:defRPr sz="2800" b="0">
                <a:solidFill>
                  <a:schemeClr val="bg1"/>
                </a:solidFill>
              </a:defRPr>
            </a:lvl1pPr>
          </a:lstStyle>
          <a:p>
            <a:r>
              <a:rPr lang="en-US"/>
              <a:t>Click to edit Master title style</a:t>
            </a:r>
            <a:endParaRPr lang="en-GB" dirty="0"/>
          </a:p>
        </p:txBody>
      </p:sp>
      <p:sp>
        <p:nvSpPr>
          <p:cNvPr id="10" name="Text Placeholder 6"/>
          <p:cNvSpPr>
            <a:spLocks noGrp="1"/>
          </p:cNvSpPr>
          <p:nvPr>
            <p:ph type="body" sz="quarter" idx="15"/>
          </p:nvPr>
        </p:nvSpPr>
        <p:spPr>
          <a:xfrm>
            <a:off x="330200" y="5985953"/>
            <a:ext cx="5461000" cy="376755"/>
          </a:xfrm>
        </p:spPr>
        <p:txBody>
          <a:bodyPr anchor="ctr" anchorCtr="0"/>
          <a:lstStyle>
            <a:lvl1pPr marL="0" indent="0">
              <a:buNone/>
              <a:defRPr sz="1400">
                <a:solidFill>
                  <a:schemeClr val="bg1"/>
                </a:solidFill>
              </a:defRPr>
            </a:lvl1pPr>
          </a:lstStyle>
          <a:p>
            <a:pPr lvl="0"/>
            <a:r>
              <a:rPr lang="en-US"/>
              <a:t>Click to edit Master text styles</a:t>
            </a:r>
          </a:p>
        </p:txBody>
      </p:sp>
      <p:sp>
        <p:nvSpPr>
          <p:cNvPr id="16"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solidFill>
                  <a:prstClr val="white"/>
                </a:solidFill>
              </a:rPr>
              <a:pPr/>
              <a:t>‹Nr.›</a:t>
            </a:fld>
            <a:endParaRPr lang="en-GB">
              <a:solidFill>
                <a:prstClr val="white"/>
              </a:solidFill>
            </a:endParaRPr>
          </a:p>
        </p:txBody>
      </p:sp>
      <p:pic>
        <p:nvPicPr>
          <p:cNvPr id="17" name="Grafik 16">
            <a:extLst>
              <a:ext uri="{FF2B5EF4-FFF2-40B4-BE49-F238E27FC236}">
                <a16:creationId xmlns:a16="http://schemas.microsoft.com/office/drawing/2014/main" id="{F007720E-9E06-DE47-9BC7-C0C164F3F3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904" y="5977658"/>
            <a:ext cx="1475999" cy="412412"/>
          </a:xfrm>
          <a:prstGeom prst="rect">
            <a:avLst/>
          </a:prstGeom>
        </p:spPr>
      </p:pic>
      <p:pic>
        <p:nvPicPr>
          <p:cNvPr id="18" name="Billede 18">
            <a:extLst>
              <a:ext uri="{FF2B5EF4-FFF2-40B4-BE49-F238E27FC236}">
                <a16:creationId xmlns:a16="http://schemas.microsoft.com/office/drawing/2014/main" id="{3DAE94D9-7FAF-4845-AA37-79DE040988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330200" y="5651195"/>
            <a:ext cx="11530013" cy="91494"/>
          </a:xfrm>
          <a:prstGeom prst="rect">
            <a:avLst/>
          </a:prstGeom>
        </p:spPr>
      </p:pic>
      <p:sp>
        <p:nvSpPr>
          <p:cNvPr id="19" name="Footer Placeholder 4">
            <a:extLst>
              <a:ext uri="{FF2B5EF4-FFF2-40B4-BE49-F238E27FC236}">
                <a16:creationId xmlns:a16="http://schemas.microsoft.com/office/drawing/2014/main" id="{958A61D0-FCE0-B444-BD20-0593F395C0BC}"/>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a:t>CEREC – Dentsply Sirona 2020</a:t>
            </a:r>
            <a:endParaRPr lang="en-GB" dirty="0"/>
          </a:p>
        </p:txBody>
      </p:sp>
    </p:spTree>
    <p:extLst>
      <p:ext uri="{BB962C8B-B14F-4D97-AF65-F5344CB8AC3E}">
        <p14:creationId xmlns:p14="http://schemas.microsoft.com/office/powerpoint/2010/main" val="340480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203" y="555626"/>
            <a:ext cx="11529599" cy="1001712"/>
          </a:xfrm>
        </p:spPr>
        <p:txBody>
          <a:bodyPr/>
          <a:lstStyle>
            <a:lvl1pPr>
              <a:defRPr baseline="0"/>
            </a:lvl1pPr>
          </a:lstStyle>
          <a:p>
            <a:r>
              <a:rPr lang="en-GB" dirty="0"/>
              <a:t>Agenda/Program</a:t>
            </a:r>
          </a:p>
        </p:txBody>
      </p:sp>
      <p:sp>
        <p:nvSpPr>
          <p:cNvPr id="3" name="Content Placeholder 2"/>
          <p:cNvSpPr>
            <a:spLocks noGrp="1"/>
          </p:cNvSpPr>
          <p:nvPr>
            <p:ph sz="half" idx="1" hasCustomPrompt="1"/>
          </p:nvPr>
        </p:nvSpPr>
        <p:spPr>
          <a:xfrm>
            <a:off x="331203" y="1825625"/>
            <a:ext cx="11529599" cy="3943350"/>
          </a:xfrm>
        </p:spPr>
        <p:txBody>
          <a:bodyPr/>
          <a:lstStyle>
            <a:lvl1pPr marL="0" indent="0">
              <a:buNone/>
              <a:defRPr/>
            </a:lvl1pPr>
          </a:lstStyle>
          <a:p>
            <a:r>
              <a:rPr lang="en-GB" dirty="0"/>
              <a:t>Click to edit</a:t>
            </a:r>
          </a:p>
        </p:txBody>
      </p:sp>
      <p:sp>
        <p:nvSpPr>
          <p:cNvPr id="17"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solidFill>
                  <a:srgbClr val="53585B"/>
                </a:solidFill>
              </a:rPr>
              <a:pPr/>
              <a:t>‹Nr.›</a:t>
            </a:fld>
            <a:endParaRPr lang="en-GB">
              <a:solidFill>
                <a:srgbClr val="53585B"/>
              </a:solidFill>
            </a:endParaRPr>
          </a:p>
        </p:txBody>
      </p:sp>
      <p:sp>
        <p:nvSpPr>
          <p:cNvPr id="7" name="Footer Placeholder 4">
            <a:extLst>
              <a:ext uri="{FF2B5EF4-FFF2-40B4-BE49-F238E27FC236}">
                <a16:creationId xmlns:a16="http://schemas.microsoft.com/office/drawing/2014/main" id="{B2425E73-F897-EE4C-9985-D2E8EE1F07E9}"/>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Tree>
    <p:extLst>
      <p:ext uri="{BB962C8B-B14F-4D97-AF65-F5344CB8AC3E}">
        <p14:creationId xmlns:p14="http://schemas.microsoft.com/office/powerpoint/2010/main" val="351620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solidFill>
                <a:srgbClr val="FFFFFF"/>
              </a:solidFill>
            </a:endParaRPr>
          </a:p>
        </p:txBody>
      </p:sp>
      <p:sp>
        <p:nvSpPr>
          <p:cNvPr id="2" name="Title 1"/>
          <p:cNvSpPr>
            <a:spLocks noGrp="1"/>
          </p:cNvSpPr>
          <p:nvPr>
            <p:ph type="title" hasCustomPrompt="1"/>
          </p:nvPr>
        </p:nvSpPr>
        <p:spPr/>
        <p:txBody>
          <a:bodyPr/>
          <a:lstStyle>
            <a:lvl1pPr>
              <a:defRPr baseline="0">
                <a:solidFill>
                  <a:srgbClr val="FFFFFF"/>
                </a:solidFill>
              </a:defRPr>
            </a:lvl1pPr>
          </a:lstStyle>
          <a:p>
            <a:r>
              <a:rPr lang="en-GB" dirty="0"/>
              <a:t>Agenda/Program</a:t>
            </a:r>
          </a:p>
        </p:txBody>
      </p:sp>
      <p:sp>
        <p:nvSpPr>
          <p:cNvPr id="3" name="Content Placeholder 2"/>
          <p:cNvSpPr>
            <a:spLocks noGrp="1"/>
          </p:cNvSpPr>
          <p:nvPr>
            <p:ph sz="half" idx="1"/>
          </p:nvPr>
        </p:nvSpPr>
        <p:spPr>
          <a:xfrm>
            <a:off x="330201" y="1825625"/>
            <a:ext cx="11530011" cy="3943350"/>
          </a:xfrm>
        </p:spPr>
        <p:txBody>
          <a:bodyPr/>
          <a:lstStyle>
            <a:lvl1pPr marL="0" indent="0">
              <a:buNone/>
              <a:defRPr sz="2000">
                <a:solidFill>
                  <a:srgbClr val="FFFFFF"/>
                </a:solidFill>
              </a:defRPr>
            </a:lvl1pPr>
          </a:lstStyle>
          <a:p>
            <a:pPr lvl="0"/>
            <a:r>
              <a:rPr lang="en-US"/>
              <a:t>Click to edit Master text styles</a:t>
            </a:r>
          </a:p>
        </p:txBody>
      </p:sp>
      <p:sp>
        <p:nvSpPr>
          <p:cNvPr id="19"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solidFill>
                  <a:prstClr val="white"/>
                </a:solidFill>
              </a:rPr>
              <a:pPr/>
              <a:t>‹Nr.›</a:t>
            </a:fld>
            <a:endParaRPr lang="en-GB">
              <a:solidFill>
                <a:prstClr val="white"/>
              </a:solidFill>
            </a:endParaRPr>
          </a:p>
        </p:txBody>
      </p:sp>
      <p:sp>
        <p:nvSpPr>
          <p:cNvPr id="10" name="Footer Placeholder 4">
            <a:extLst>
              <a:ext uri="{FF2B5EF4-FFF2-40B4-BE49-F238E27FC236}">
                <a16:creationId xmlns:a16="http://schemas.microsoft.com/office/drawing/2014/main" id="{8C1D6F56-8A2F-A14A-9EFC-EEB705B224EE}"/>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a:t>CEREC – Dentsply Sirona 2020</a:t>
            </a:r>
            <a:endParaRPr lang="en-GB" dirty="0"/>
          </a:p>
        </p:txBody>
      </p:sp>
      <p:pic>
        <p:nvPicPr>
          <p:cNvPr id="11" name="Grafik 10">
            <a:extLst>
              <a:ext uri="{FF2B5EF4-FFF2-40B4-BE49-F238E27FC236}">
                <a16:creationId xmlns:a16="http://schemas.microsoft.com/office/drawing/2014/main" id="{FDA09CD2-E1D8-EC4C-844E-39B17AB021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8325" y="6356013"/>
            <a:ext cx="1071578" cy="299412"/>
          </a:xfrm>
          <a:prstGeom prst="rect">
            <a:avLst/>
          </a:prstGeom>
        </p:spPr>
      </p:pic>
      <p:pic>
        <p:nvPicPr>
          <p:cNvPr id="13" name="Billede 10">
            <a:extLst>
              <a:ext uri="{FF2B5EF4-FFF2-40B4-BE49-F238E27FC236}">
                <a16:creationId xmlns:a16="http://schemas.microsoft.com/office/drawing/2014/main" id="{72B88297-FDF2-D846-B305-3EAC68126F33}"/>
              </a:ext>
            </a:extLst>
          </p:cNvPr>
          <p:cNvPicPr preferRelativeResize="0">
            <a:picLocks/>
          </p:cNvPicPr>
          <p:nvPr userDrawn="1"/>
        </p:nvPicPr>
        <p:blipFill>
          <a:blip r:embed="rId4">
            <a:extLst>
              <a:ext uri="{28A0092B-C50C-407E-A947-70E740481C1C}">
                <a14:useLocalDpi xmlns:a14="http://schemas.microsoft.com/office/drawing/2010/main" val="0"/>
              </a:ext>
            </a:extLst>
          </a:blip>
          <a:stretch>
            <a:fillRect/>
          </a:stretch>
        </p:blipFill>
        <p:spPr>
          <a:xfrm flipH="1">
            <a:off x="330201" y="6148800"/>
            <a:ext cx="11530012" cy="54000"/>
          </a:xfrm>
          <a:prstGeom prst="rect">
            <a:avLst/>
          </a:prstGeom>
        </p:spPr>
      </p:pic>
    </p:spTree>
    <p:extLst>
      <p:ext uri="{BB962C8B-B14F-4D97-AF65-F5344CB8AC3E}">
        <p14:creationId xmlns:p14="http://schemas.microsoft.com/office/powerpoint/2010/main" val="327840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edit</a:t>
            </a:r>
          </a:p>
        </p:txBody>
      </p:sp>
      <p:sp>
        <p:nvSpPr>
          <p:cNvPr id="3" name="Content Placeholder 2"/>
          <p:cNvSpPr>
            <a:spLocks noGrp="1"/>
          </p:cNvSpPr>
          <p:nvPr>
            <p:ph sz="half" idx="1" hasCustomPrompt="1"/>
          </p:nvPr>
        </p:nvSpPr>
        <p:spPr>
          <a:xfrm>
            <a:off x="330201" y="1825625"/>
            <a:ext cx="11530011" cy="3943350"/>
          </a:xfrm>
        </p:spPr>
        <p:txBody>
          <a:bodyPr/>
          <a:lstStyle>
            <a:lvl2pPr>
              <a:defRPr/>
            </a:lvl2pPr>
            <a:lvl3pPr>
              <a:defRPr/>
            </a:lvl3pPr>
            <a:lvl4pPr>
              <a:defRPr baseline="0"/>
            </a:lvl4pPr>
          </a:lstStyle>
          <a:p>
            <a:r>
              <a:rPr lang="en-GB" dirty="0"/>
              <a:t>Click to edit</a:t>
            </a:r>
          </a:p>
          <a:p>
            <a:pPr lvl="1"/>
            <a:r>
              <a:rPr lang="en-GB" dirty="0"/>
              <a:t>Click to edit</a:t>
            </a:r>
          </a:p>
          <a:p>
            <a:pPr lvl="2"/>
            <a:r>
              <a:rPr lang="en-GB" dirty="0"/>
              <a:t>Click to edit</a:t>
            </a:r>
          </a:p>
          <a:p>
            <a:pPr lvl="3"/>
            <a:r>
              <a:rPr lang="en-GB" dirty="0"/>
              <a:t>Click to edit</a:t>
            </a:r>
          </a:p>
        </p:txBody>
      </p:sp>
      <p:sp>
        <p:nvSpPr>
          <p:cNvPr id="10"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solidFill>
                  <a:srgbClr val="53585B"/>
                </a:solidFill>
              </a:rPr>
              <a:pPr/>
              <a:t>‹Nr.›</a:t>
            </a:fld>
            <a:endParaRPr lang="en-GB">
              <a:solidFill>
                <a:srgbClr val="53585B"/>
              </a:solidFill>
            </a:endParaRPr>
          </a:p>
        </p:txBody>
      </p:sp>
      <p:sp>
        <p:nvSpPr>
          <p:cNvPr id="7" name="Footer Placeholder 4">
            <a:extLst>
              <a:ext uri="{FF2B5EF4-FFF2-40B4-BE49-F238E27FC236}">
                <a16:creationId xmlns:a16="http://schemas.microsoft.com/office/drawing/2014/main" id="{34358DAB-701E-A148-92DB-24F9FA6DE685}"/>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Tree>
    <p:extLst>
      <p:ext uri="{BB962C8B-B14F-4D97-AF65-F5344CB8AC3E}">
        <p14:creationId xmlns:p14="http://schemas.microsoft.com/office/powerpoint/2010/main" val="297380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2" y="555626"/>
            <a:ext cx="11530012" cy="533399"/>
          </a:xfrm>
        </p:spPr>
        <p:txBody>
          <a:bodyPr/>
          <a:lstStyle>
            <a:lvl1pPr>
              <a:defRPr/>
            </a:lvl1pPr>
          </a:lstStyle>
          <a:p>
            <a:r>
              <a:rPr lang="en-GB" dirty="0"/>
              <a:t>Click to edit</a:t>
            </a:r>
          </a:p>
        </p:txBody>
      </p:sp>
      <p:sp>
        <p:nvSpPr>
          <p:cNvPr id="3" name="Content Placeholder 2"/>
          <p:cNvSpPr>
            <a:spLocks noGrp="1"/>
          </p:cNvSpPr>
          <p:nvPr>
            <p:ph sz="half" idx="1" hasCustomPrompt="1"/>
          </p:nvPr>
        </p:nvSpPr>
        <p:spPr>
          <a:xfrm>
            <a:off x="330201" y="1417320"/>
            <a:ext cx="11530011" cy="4351655"/>
          </a:xfrm>
        </p:spPr>
        <p:txBody>
          <a:bodyPr/>
          <a:lstStyle>
            <a:lvl2pPr>
              <a:defRPr/>
            </a:lvl2pPr>
            <a:lvl3pPr>
              <a:defRPr/>
            </a:lvl3pPr>
            <a:lvl4pPr>
              <a:defRPr baseline="0"/>
            </a:lvl4pPr>
          </a:lstStyle>
          <a:p>
            <a:r>
              <a:rPr lang="en-GB" dirty="0"/>
              <a:t>Click to edit</a:t>
            </a:r>
          </a:p>
          <a:p>
            <a:pPr lvl="1"/>
            <a:r>
              <a:rPr lang="en-GB" dirty="0"/>
              <a:t>Click to edit</a:t>
            </a:r>
          </a:p>
          <a:p>
            <a:pPr lvl="2"/>
            <a:r>
              <a:rPr lang="en-GB" dirty="0"/>
              <a:t>Click to edit</a:t>
            </a:r>
          </a:p>
          <a:p>
            <a:pPr lvl="3"/>
            <a:r>
              <a:rPr lang="en-GB" dirty="0"/>
              <a:t>Click to edit</a:t>
            </a:r>
          </a:p>
        </p:txBody>
      </p:sp>
      <p:sp>
        <p:nvSpPr>
          <p:cNvPr id="10"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solidFill>
                  <a:srgbClr val="53585B"/>
                </a:solidFill>
              </a:rPr>
              <a:pPr/>
              <a:t>‹Nr.›</a:t>
            </a:fld>
            <a:endParaRPr lang="en-GB">
              <a:solidFill>
                <a:srgbClr val="53585B"/>
              </a:solidFill>
            </a:endParaRPr>
          </a:p>
        </p:txBody>
      </p:sp>
      <p:sp>
        <p:nvSpPr>
          <p:cNvPr id="7" name="Footer Placeholder 4">
            <a:extLst>
              <a:ext uri="{FF2B5EF4-FFF2-40B4-BE49-F238E27FC236}">
                <a16:creationId xmlns:a16="http://schemas.microsoft.com/office/drawing/2014/main" id="{34358DAB-701E-A148-92DB-24F9FA6DE685}"/>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Tree>
    <p:extLst>
      <p:ext uri="{BB962C8B-B14F-4D97-AF65-F5344CB8AC3E}">
        <p14:creationId xmlns:p14="http://schemas.microsoft.com/office/powerpoint/2010/main" val="166321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330204" y="1825625"/>
            <a:ext cx="5621337" cy="3943350"/>
          </a:xfrm>
        </p:spPr>
        <p:txBody>
          <a:bodyPr/>
          <a:lstStyle/>
          <a:p>
            <a:r>
              <a:rPr lang="en-GB" dirty="0"/>
              <a:t>Click to edit</a:t>
            </a:r>
          </a:p>
          <a:p>
            <a:pPr lvl="1"/>
            <a:r>
              <a:rPr lang="en-GB" dirty="0"/>
              <a:t>Click to edit</a:t>
            </a:r>
          </a:p>
          <a:p>
            <a:pPr lvl="2"/>
            <a:r>
              <a:rPr lang="en-GB" dirty="0"/>
              <a:t>Click to edit</a:t>
            </a:r>
          </a:p>
          <a:p>
            <a:pPr lvl="3"/>
            <a:r>
              <a:rPr lang="en-GB" dirty="0"/>
              <a:t>Click to edit</a:t>
            </a:r>
          </a:p>
        </p:txBody>
      </p:sp>
      <p:sp>
        <p:nvSpPr>
          <p:cNvPr id="4" name="Content Placeholder 3"/>
          <p:cNvSpPr>
            <a:spLocks noGrp="1"/>
          </p:cNvSpPr>
          <p:nvPr>
            <p:ph sz="half" idx="2" hasCustomPrompt="1"/>
          </p:nvPr>
        </p:nvSpPr>
        <p:spPr>
          <a:xfrm>
            <a:off x="6240464" y="1825625"/>
            <a:ext cx="5619749" cy="3943350"/>
          </a:xfrm>
        </p:spPr>
        <p:txBody>
          <a:bodyPr/>
          <a:lstStyle/>
          <a:p>
            <a:r>
              <a:rPr lang="en-GB" dirty="0"/>
              <a:t>Click to edit</a:t>
            </a:r>
          </a:p>
          <a:p>
            <a:pPr lvl="1"/>
            <a:r>
              <a:rPr lang="en-GB" dirty="0"/>
              <a:t>Click to edit</a:t>
            </a:r>
          </a:p>
          <a:p>
            <a:pPr lvl="2"/>
            <a:r>
              <a:rPr lang="en-GB" dirty="0"/>
              <a:t>Click to edit</a:t>
            </a:r>
          </a:p>
          <a:p>
            <a:pPr lvl="3"/>
            <a:r>
              <a:rPr lang="en-GB" dirty="0"/>
              <a:t>Click to edit</a:t>
            </a:r>
          </a:p>
        </p:txBody>
      </p:sp>
      <p:sp>
        <p:nvSpPr>
          <p:cNvPr id="11"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solidFill>
                  <a:srgbClr val="53585B"/>
                </a:solidFill>
              </a:rPr>
              <a:pPr/>
              <a:t>‹Nr.›</a:t>
            </a:fld>
            <a:endParaRPr lang="en-GB">
              <a:solidFill>
                <a:srgbClr val="53585B"/>
              </a:solidFill>
            </a:endParaRPr>
          </a:p>
        </p:txBody>
      </p:sp>
      <p:sp>
        <p:nvSpPr>
          <p:cNvPr id="8" name="Footer Placeholder 4">
            <a:extLst>
              <a:ext uri="{FF2B5EF4-FFF2-40B4-BE49-F238E27FC236}">
                <a16:creationId xmlns:a16="http://schemas.microsoft.com/office/drawing/2014/main" id="{707B1122-0698-574B-9A3C-94736E7939F2}"/>
              </a:ext>
            </a:extLst>
          </p:cNvPr>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Tree>
    <p:extLst>
      <p:ext uri="{BB962C8B-B14F-4D97-AF65-F5344CB8AC3E}">
        <p14:creationId xmlns:p14="http://schemas.microsoft.com/office/powerpoint/2010/main" val="406784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202" y="555626"/>
            <a:ext cx="11530012" cy="1001712"/>
          </a:xfrm>
          <a:prstGeom prst="rect">
            <a:avLst/>
          </a:prstGeom>
        </p:spPr>
        <p:txBody>
          <a:bodyPr vert="horz" lIns="0" tIns="0" rIns="0" bIns="0" rtlCol="0" anchor="t" anchorCtr="0">
            <a:noAutofit/>
          </a:bodyPr>
          <a:lstStyle/>
          <a:p>
            <a:r>
              <a:rPr lang="da-DK" dirty="0" err="1"/>
              <a:t>Click</a:t>
            </a:r>
            <a:r>
              <a:rPr lang="da-DK" dirty="0"/>
              <a:t> </a:t>
            </a:r>
            <a:r>
              <a:rPr lang="da-DK" dirty="0" err="1"/>
              <a:t>edit</a:t>
            </a:r>
            <a:r>
              <a:rPr lang="da-DK" dirty="0"/>
              <a:t> master</a:t>
            </a:r>
            <a:endParaRPr lang="en-GB" dirty="0"/>
          </a:p>
        </p:txBody>
      </p:sp>
      <p:sp>
        <p:nvSpPr>
          <p:cNvPr id="3" name="Text Placeholder 2"/>
          <p:cNvSpPr>
            <a:spLocks noGrp="1"/>
          </p:cNvSpPr>
          <p:nvPr>
            <p:ph type="body" idx="1"/>
          </p:nvPr>
        </p:nvSpPr>
        <p:spPr>
          <a:xfrm>
            <a:off x="330202" y="1825625"/>
            <a:ext cx="11530012" cy="3943350"/>
          </a:xfrm>
          <a:prstGeom prst="rect">
            <a:avLst/>
          </a:prstGeom>
        </p:spPr>
        <p:txBody>
          <a:bodyPr vert="horz" lIns="0" tIns="0" rIns="0" bIns="0" rtlCol="0">
            <a:noAutofit/>
          </a:bodyPr>
          <a:lstStyle/>
          <a:p>
            <a:pPr lvl="0"/>
            <a:r>
              <a:rPr lang="da-DK" dirty="0" err="1"/>
              <a:t>Click</a:t>
            </a:r>
            <a:r>
              <a:rPr lang="da-DK" dirty="0"/>
              <a:t> to </a:t>
            </a:r>
            <a:r>
              <a:rPr lang="da-DK" dirty="0" err="1"/>
              <a:t>edit</a:t>
            </a:r>
            <a:r>
              <a:rPr lang="da-DK" dirty="0"/>
              <a:t> master </a:t>
            </a:r>
            <a:r>
              <a:rPr lang="da-DK" dirty="0" err="1"/>
              <a:t>level</a:t>
            </a:r>
            <a:r>
              <a:rPr lang="da-DK" dirty="0"/>
              <a:t> A</a:t>
            </a:r>
          </a:p>
          <a:p>
            <a:pPr lvl="1"/>
            <a:r>
              <a:rPr lang="da-DK" dirty="0"/>
              <a:t>Level B</a:t>
            </a:r>
          </a:p>
          <a:p>
            <a:pPr lvl="2"/>
            <a:r>
              <a:rPr lang="da-DK" dirty="0"/>
              <a:t>Level C</a:t>
            </a:r>
          </a:p>
          <a:p>
            <a:pPr lvl="3"/>
            <a:r>
              <a:rPr lang="da-DK" dirty="0"/>
              <a:t>Level D</a:t>
            </a:r>
          </a:p>
          <a:p>
            <a:pPr lvl="4"/>
            <a:r>
              <a:rPr lang="da-DK" dirty="0"/>
              <a:t>Level E</a:t>
            </a:r>
          </a:p>
          <a:p>
            <a:pPr lvl="5"/>
            <a:r>
              <a:rPr lang="da-DK" dirty="0"/>
              <a:t>Level F</a:t>
            </a:r>
          </a:p>
          <a:p>
            <a:pPr lvl="6"/>
            <a:r>
              <a:rPr lang="da-DK" dirty="0"/>
              <a:t>Level G</a:t>
            </a:r>
          </a:p>
          <a:p>
            <a:pPr lvl="7"/>
            <a:r>
              <a:rPr lang="da-DK" dirty="0"/>
              <a:t>Level H</a:t>
            </a:r>
          </a:p>
          <a:p>
            <a:pPr lvl="8"/>
            <a:r>
              <a:rPr lang="da-DK" dirty="0"/>
              <a:t>Level I</a:t>
            </a:r>
            <a:endParaRPr lang="en-GB" dirty="0"/>
          </a:p>
        </p:txBody>
      </p:sp>
      <p:sp>
        <p:nvSpPr>
          <p:cNvPr id="5" name="Footer Placeholder 4"/>
          <p:cNvSpPr>
            <a:spLocks noGrp="1"/>
          </p:cNvSpPr>
          <p:nvPr>
            <p:ph type="ftr" sz="quarter" idx="3"/>
          </p:nvPr>
        </p:nvSpPr>
        <p:spPr>
          <a:xfrm>
            <a:off x="842178" y="6498566"/>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a:solidFill>
                  <a:srgbClr val="53585B"/>
                </a:solidFill>
              </a:rPr>
              <a:t>CEREC – Dentsply Sirona 2020</a:t>
            </a:r>
          </a:p>
        </p:txBody>
      </p:sp>
      <p:sp>
        <p:nvSpPr>
          <p:cNvPr id="6" name="Slide Number Placeholder 5"/>
          <p:cNvSpPr>
            <a:spLocks noGrp="1"/>
          </p:cNvSpPr>
          <p:nvPr>
            <p:ph type="sldNum" sz="quarter" idx="4"/>
          </p:nvPr>
        </p:nvSpPr>
        <p:spPr>
          <a:xfrm>
            <a:off x="330203" y="6498565"/>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solidFill>
                  <a:srgbClr val="53585B"/>
                </a:solidFill>
              </a:rPr>
              <a:pPr/>
              <a:t>‹Nr.›</a:t>
            </a:fld>
            <a:endParaRPr lang="en-GB">
              <a:solidFill>
                <a:srgbClr val="53585B"/>
              </a:solidFill>
            </a:endParaRPr>
          </a:p>
        </p:txBody>
      </p:sp>
      <p:pic>
        <p:nvPicPr>
          <p:cNvPr id="9" name="Grafik 8">
            <a:extLst>
              <a:ext uri="{FF2B5EF4-FFF2-40B4-BE49-F238E27FC236}">
                <a16:creationId xmlns:a16="http://schemas.microsoft.com/office/drawing/2014/main" id="{5D285ACC-9837-D74A-849F-5CDC2FE5DD89}"/>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68325" y="6356013"/>
            <a:ext cx="1071578" cy="299412"/>
          </a:xfrm>
          <a:prstGeom prst="rect">
            <a:avLst/>
          </a:prstGeom>
        </p:spPr>
      </p:pic>
      <p:pic>
        <p:nvPicPr>
          <p:cNvPr id="12" name="Billede 10">
            <a:extLst>
              <a:ext uri="{FF2B5EF4-FFF2-40B4-BE49-F238E27FC236}">
                <a16:creationId xmlns:a16="http://schemas.microsoft.com/office/drawing/2014/main" id="{1CB819D2-5820-C542-A2AE-5D8FDD9CCCEF}"/>
              </a:ext>
            </a:extLst>
          </p:cNvPr>
          <p:cNvPicPr preferRelativeResize="0">
            <a:picLocks/>
          </p:cNvPicPr>
          <p:nvPr userDrawn="1"/>
        </p:nvPicPr>
        <p:blipFill>
          <a:blip r:embed="rId19">
            <a:extLst>
              <a:ext uri="{28A0092B-C50C-407E-A947-70E740481C1C}">
                <a14:useLocalDpi xmlns:a14="http://schemas.microsoft.com/office/drawing/2010/main" val="0"/>
              </a:ext>
            </a:extLst>
          </a:blip>
          <a:stretch>
            <a:fillRect/>
          </a:stretch>
        </p:blipFill>
        <p:spPr>
          <a:xfrm flipH="1">
            <a:off x="330201" y="6148800"/>
            <a:ext cx="11530012" cy="54000"/>
          </a:xfrm>
          <a:prstGeom prst="rect">
            <a:avLst/>
          </a:prstGeom>
        </p:spPr>
      </p:pic>
    </p:spTree>
    <p:extLst>
      <p:ext uri="{BB962C8B-B14F-4D97-AF65-F5344CB8AC3E}">
        <p14:creationId xmlns:p14="http://schemas.microsoft.com/office/powerpoint/2010/main" val="1959015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34" r:id="rId8"/>
    <p:sldLayoutId id="2147483668" r:id="rId9"/>
    <p:sldLayoutId id="2147483669" r:id="rId10"/>
    <p:sldLayoutId id="2147483670" r:id="rId11"/>
    <p:sldLayoutId id="2147483671" r:id="rId12"/>
    <p:sldLayoutId id="2147483672" r:id="rId13"/>
    <p:sldLayoutId id="2147483673" r:id="rId14"/>
    <p:sldLayoutId id="2147483674" r:id="rId15"/>
  </p:sldLayoutIdLst>
  <p:hf hdr="0" dt="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8">
          <p15:clr>
            <a:srgbClr val="F26B43"/>
          </p15:clr>
        </p15:guide>
        <p15:guide id="2" pos="7471">
          <p15:clr>
            <a:srgbClr val="F26B43"/>
          </p15:clr>
        </p15:guide>
        <p15:guide id="3" orient="horz" pos="350">
          <p15:clr>
            <a:srgbClr val="F26B43"/>
          </p15:clr>
        </p15:guide>
        <p15:guide id="4" orient="horz" pos="981">
          <p15:clr>
            <a:srgbClr val="F26B43"/>
          </p15:clr>
        </p15:guide>
        <p15:guide id="5" pos="3749">
          <p15:clr>
            <a:srgbClr val="F26B43"/>
          </p15:clr>
        </p15:guide>
        <p15:guide id="6" orient="horz" pos="1150">
          <p15:clr>
            <a:srgbClr val="F26B43"/>
          </p15:clr>
        </p15:guide>
        <p15:guide id="7" orient="horz" pos="3634">
          <p15:clr>
            <a:srgbClr val="F26B43"/>
          </p15:clr>
        </p15:guide>
        <p15:guide id="8" pos="3931">
          <p15:clr>
            <a:srgbClr val="F26B43"/>
          </p15:clr>
        </p15:guide>
        <p15:guide id="9" pos="74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platzhalter 27">
            <a:extLst>
              <a:ext uri="{FF2B5EF4-FFF2-40B4-BE49-F238E27FC236}">
                <a16:creationId xmlns:a16="http://schemas.microsoft.com/office/drawing/2014/main" id="{71FF9698-3709-2644-9084-7725C6CB447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a:xfrm>
            <a:off x="-4726" y="0"/>
            <a:ext cx="12196725" cy="5450412"/>
          </a:xfrm>
        </p:spPr>
      </p:pic>
      <p:sp>
        <p:nvSpPr>
          <p:cNvPr id="42" name="Rechteck 41">
            <a:extLst>
              <a:ext uri="{FF2B5EF4-FFF2-40B4-BE49-F238E27FC236}">
                <a16:creationId xmlns:a16="http://schemas.microsoft.com/office/drawing/2014/main" id="{342C14C6-A7D7-6A49-9392-D7D1D2E43EE7}"/>
              </a:ext>
            </a:extLst>
          </p:cNvPr>
          <p:cNvSpPr/>
          <p:nvPr/>
        </p:nvSpPr>
        <p:spPr>
          <a:xfrm>
            <a:off x="0" y="2857500"/>
            <a:ext cx="4814888" cy="2157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41" name="Textplatzhalter 40">
            <a:extLst>
              <a:ext uri="{FF2B5EF4-FFF2-40B4-BE49-F238E27FC236}">
                <a16:creationId xmlns:a16="http://schemas.microsoft.com/office/drawing/2014/main" id="{602604E1-7EED-E144-9490-C8267FD11B2B}"/>
              </a:ext>
            </a:extLst>
          </p:cNvPr>
          <p:cNvSpPr>
            <a:spLocks noGrp="1"/>
          </p:cNvSpPr>
          <p:nvPr>
            <p:ph type="body" sz="quarter" idx="15"/>
          </p:nvPr>
        </p:nvSpPr>
        <p:spPr>
          <a:xfrm>
            <a:off x="330201" y="5985953"/>
            <a:ext cx="5765799" cy="523704"/>
          </a:xfrm>
        </p:spPr>
        <p:txBody>
          <a:bodyPr/>
          <a:lstStyle/>
          <a:p>
            <a:r>
              <a:rPr lang="de-DE" dirty="0"/>
              <a:t>Genießen Sie Komfort und </a:t>
            </a:r>
            <a:r>
              <a:rPr lang="de-DE"/>
              <a:t>Sicherheit mit digitaler </a:t>
            </a:r>
            <a:r>
              <a:rPr lang="de-DE" dirty="0"/>
              <a:t>Zahnmedizin</a:t>
            </a:r>
          </a:p>
        </p:txBody>
      </p:sp>
      <p:sp>
        <p:nvSpPr>
          <p:cNvPr id="40" name="Titel 39">
            <a:extLst>
              <a:ext uri="{FF2B5EF4-FFF2-40B4-BE49-F238E27FC236}">
                <a16:creationId xmlns:a16="http://schemas.microsoft.com/office/drawing/2014/main" id="{40BB45AB-7491-D84C-9799-9AAE4CF23841}"/>
              </a:ext>
            </a:extLst>
          </p:cNvPr>
          <p:cNvSpPr>
            <a:spLocks noGrp="1"/>
          </p:cNvSpPr>
          <p:nvPr>
            <p:ph type="ctrTitle"/>
          </p:nvPr>
        </p:nvSpPr>
        <p:spPr>
          <a:xfrm>
            <a:off x="330200" y="3320667"/>
            <a:ext cx="4484688" cy="1231078"/>
          </a:xfrm>
        </p:spPr>
        <p:txBody>
          <a:bodyPr/>
          <a:lstStyle/>
          <a:p>
            <a:r>
              <a:rPr lang="de-DE" sz="3200" dirty="0"/>
              <a:t>Behandlungen</a:t>
            </a:r>
            <a:br>
              <a:rPr lang="de-DE" sz="3200" dirty="0"/>
            </a:br>
            <a:r>
              <a:rPr lang="de-DE" sz="3200" dirty="0"/>
              <a:t>in einer Sitzung – </a:t>
            </a:r>
            <a:br>
              <a:rPr lang="de-DE" sz="3200" dirty="0"/>
            </a:br>
            <a:r>
              <a:rPr lang="de-DE" sz="3200" dirty="0"/>
              <a:t>mit den höchsten Hygienestandards</a:t>
            </a:r>
          </a:p>
        </p:txBody>
      </p:sp>
    </p:spTree>
    <p:extLst>
      <p:ext uri="{BB962C8B-B14F-4D97-AF65-F5344CB8AC3E}">
        <p14:creationId xmlns:p14="http://schemas.microsoft.com/office/powerpoint/2010/main" val="3406844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2A999C7C-5A42-6D47-97F0-CFAB9CECAD03}"/>
              </a:ext>
            </a:extLst>
          </p:cNvPr>
          <p:cNvSpPr/>
          <p:nvPr/>
        </p:nvSpPr>
        <p:spPr>
          <a:xfrm>
            <a:off x="330200" y="2254035"/>
            <a:ext cx="11861800" cy="3526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24" name="Rechteck 23">
            <a:extLst>
              <a:ext uri="{FF2B5EF4-FFF2-40B4-BE49-F238E27FC236}">
                <a16:creationId xmlns:a16="http://schemas.microsoft.com/office/drawing/2014/main" id="{DBBB5DAB-E2DE-F942-AA56-2C7ED9388877}"/>
              </a:ext>
            </a:extLst>
          </p:cNvPr>
          <p:cNvSpPr/>
          <p:nvPr/>
        </p:nvSpPr>
        <p:spPr>
          <a:xfrm>
            <a:off x="6342981" y="2466206"/>
            <a:ext cx="535909" cy="5226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Arial"/>
                <a:ea typeface="+mn-ea"/>
                <a:cs typeface="+mn-cs"/>
              </a:rPr>
              <a:t>1</a:t>
            </a:r>
          </a:p>
        </p:txBody>
      </p:sp>
      <p:sp>
        <p:nvSpPr>
          <p:cNvPr id="2" name="Titel 1">
            <a:extLst>
              <a:ext uri="{FF2B5EF4-FFF2-40B4-BE49-F238E27FC236}">
                <a16:creationId xmlns:a16="http://schemas.microsoft.com/office/drawing/2014/main" id="{AEBE9C37-C3A9-428C-AA45-72AC0753C602}"/>
              </a:ext>
            </a:extLst>
          </p:cNvPr>
          <p:cNvSpPr>
            <a:spLocks noGrp="1"/>
          </p:cNvSpPr>
          <p:nvPr>
            <p:ph type="title"/>
          </p:nvPr>
        </p:nvSpPr>
        <p:spPr>
          <a:xfrm>
            <a:off x="330202" y="555625"/>
            <a:ext cx="11530012" cy="1511763"/>
          </a:xfrm>
        </p:spPr>
        <p:txBody>
          <a:bodyPr/>
          <a:lstStyle/>
          <a:p>
            <a:r>
              <a:rPr lang="de-DE" sz="3600" dirty="0"/>
              <a:t>Der schnellste Weg zu einem strahlenden Lächeln</a:t>
            </a:r>
            <a:br>
              <a:rPr lang="de-DE" dirty="0"/>
            </a:br>
            <a:br>
              <a:rPr lang="de-DE" sz="1800" dirty="0"/>
            </a:br>
            <a:r>
              <a:rPr lang="de-DE" sz="2800" dirty="0"/>
              <a:t>So funktioniert es</a:t>
            </a:r>
            <a:br>
              <a:rPr lang="de-DE" sz="2800" dirty="0"/>
            </a:br>
            <a:r>
              <a:rPr lang="de-DE" sz="2400" dirty="0">
                <a:solidFill>
                  <a:schemeClr val="tx2"/>
                </a:solidFill>
              </a:rPr>
              <a:t>CEREC ermöglicht ein nahtloses Behandlungserlebnis in vier einfachen Schritten.</a:t>
            </a:r>
            <a:endParaRPr lang="de-DE" dirty="0">
              <a:solidFill>
                <a:schemeClr val="tx2"/>
              </a:solidFill>
            </a:endParaRPr>
          </a:p>
        </p:txBody>
      </p:sp>
      <p:sp>
        <p:nvSpPr>
          <p:cNvPr id="5" name="Foliennummernplatzhalter 4">
            <a:extLst>
              <a:ext uri="{FF2B5EF4-FFF2-40B4-BE49-F238E27FC236}">
                <a16:creationId xmlns:a16="http://schemas.microsoft.com/office/drawing/2014/main" id="{CA1B7A48-B93D-4A6D-8961-509E815466DF}"/>
              </a:ext>
            </a:extLst>
          </p:cNvPr>
          <p:cNvSpPr>
            <a:spLocks noGrp="1"/>
          </p:cNvSpPr>
          <p:nvPr>
            <p:ph type="sldNum" sz="quarter" idx="4"/>
          </p:nvPr>
        </p:nvSpPr>
        <p:spPr/>
        <p:txBody>
          <a:bodyPr/>
          <a:lstStyle/>
          <a:p>
            <a:fld id="{45D37B1E-C366-494F-A587-962AD9AABC83}" type="slidenum">
              <a:rPr lang="en-GB" smtClean="0">
                <a:solidFill>
                  <a:srgbClr val="53585B"/>
                </a:solidFill>
              </a:rPr>
              <a:pPr/>
              <a:t>2</a:t>
            </a:fld>
            <a:endParaRPr lang="en-GB">
              <a:solidFill>
                <a:srgbClr val="53585B"/>
              </a:solidFill>
            </a:endParaRPr>
          </a:p>
        </p:txBody>
      </p:sp>
      <p:sp>
        <p:nvSpPr>
          <p:cNvPr id="4" name="Fußzeilenplatzhalter 3">
            <a:extLst>
              <a:ext uri="{FF2B5EF4-FFF2-40B4-BE49-F238E27FC236}">
                <a16:creationId xmlns:a16="http://schemas.microsoft.com/office/drawing/2014/main" id="{4BFDD9C0-331D-49FD-8C9B-45B2DC8DF187}"/>
              </a:ext>
            </a:extLst>
          </p:cNvPr>
          <p:cNvSpPr>
            <a:spLocks noGrp="1"/>
          </p:cNvSpPr>
          <p:nvPr>
            <p:ph type="ftr" sz="quarter" idx="3"/>
          </p:nvPr>
        </p:nvSpPr>
        <p:spPr/>
        <p:txBody>
          <a:bodyPr/>
          <a:lstStyle/>
          <a:p>
            <a:r>
              <a:rPr lang="en-GB"/>
              <a:t>CEREC – Dentsply Sirona 2020 </a:t>
            </a:r>
            <a:endParaRPr lang="en-GB" dirty="0"/>
          </a:p>
        </p:txBody>
      </p:sp>
      <p:pic>
        <p:nvPicPr>
          <p:cNvPr id="34" name="Grafik 33">
            <a:extLst>
              <a:ext uri="{FF2B5EF4-FFF2-40B4-BE49-F238E27FC236}">
                <a16:creationId xmlns:a16="http://schemas.microsoft.com/office/drawing/2014/main" id="{B4879E58-1681-1F4B-85B1-C5E75336BD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0200" y="2254056"/>
            <a:ext cx="5518821" cy="3526928"/>
          </a:xfrm>
          <a:prstGeom prst="rect">
            <a:avLst/>
          </a:prstGeom>
        </p:spPr>
      </p:pic>
      <p:sp>
        <p:nvSpPr>
          <p:cNvPr id="30" name="Textfeld 29">
            <a:extLst>
              <a:ext uri="{FF2B5EF4-FFF2-40B4-BE49-F238E27FC236}">
                <a16:creationId xmlns:a16="http://schemas.microsoft.com/office/drawing/2014/main" id="{9A8E6253-F5C5-AE4D-8AD0-8EFBD388B9E0}"/>
              </a:ext>
            </a:extLst>
          </p:cNvPr>
          <p:cNvSpPr txBox="1"/>
          <p:nvPr/>
        </p:nvSpPr>
        <p:spPr>
          <a:xfrm>
            <a:off x="6342981" y="3201008"/>
            <a:ext cx="4829844" cy="1723549"/>
          </a:xfrm>
          <a:prstGeom prst="rect">
            <a:avLst/>
          </a:prstGeom>
          <a:noFill/>
        </p:spPr>
        <p:txBody>
          <a:bodyPr wrap="square" lIns="0" tIns="0" rIns="0" bIns="0" rtlCol="0">
            <a:spAutoFit/>
          </a:bodyPr>
          <a:lstStyle/>
          <a:p>
            <a:pPr>
              <a:defRPr/>
            </a:pPr>
            <a:r>
              <a:rPr lang="de-DE" sz="2800" dirty="0">
                <a:solidFill>
                  <a:schemeClr val="accent1"/>
                </a:solidFill>
              </a:rPr>
              <a:t>Digitale Abformung</a:t>
            </a:r>
          </a:p>
          <a:p>
            <a:pPr>
              <a:defRPr/>
            </a:pPr>
            <a:r>
              <a:rPr lang="de-DE" sz="2800" dirty="0">
                <a:solidFill>
                  <a:srgbClr val="53585B"/>
                </a:solidFill>
              </a:rPr>
              <a:t>Wir erfassen den zu behandelnden Bereich mit einem intraoralen Scanner.</a:t>
            </a:r>
          </a:p>
        </p:txBody>
      </p:sp>
    </p:spTree>
    <p:extLst>
      <p:ext uri="{BB962C8B-B14F-4D97-AF65-F5344CB8AC3E}">
        <p14:creationId xmlns:p14="http://schemas.microsoft.com/office/powerpoint/2010/main" val="3021387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1C6436E-6739-1545-A344-985828C142D1}"/>
              </a:ext>
            </a:extLst>
          </p:cNvPr>
          <p:cNvSpPr/>
          <p:nvPr/>
        </p:nvSpPr>
        <p:spPr>
          <a:xfrm>
            <a:off x="330200" y="2254035"/>
            <a:ext cx="11861800" cy="3526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10" name="Rechteck 9">
            <a:extLst>
              <a:ext uri="{FF2B5EF4-FFF2-40B4-BE49-F238E27FC236}">
                <a16:creationId xmlns:a16="http://schemas.microsoft.com/office/drawing/2014/main" id="{5A279F12-B986-7B4C-B408-93E934F051A9}"/>
              </a:ext>
            </a:extLst>
          </p:cNvPr>
          <p:cNvSpPr/>
          <p:nvPr/>
        </p:nvSpPr>
        <p:spPr>
          <a:xfrm>
            <a:off x="6342981" y="2466206"/>
            <a:ext cx="535909" cy="5226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Arial"/>
                <a:ea typeface="+mn-ea"/>
                <a:cs typeface="+mn-cs"/>
              </a:rPr>
              <a:t>2</a:t>
            </a:r>
          </a:p>
        </p:txBody>
      </p:sp>
      <p:sp>
        <p:nvSpPr>
          <p:cNvPr id="11" name="Textfeld 10">
            <a:extLst>
              <a:ext uri="{FF2B5EF4-FFF2-40B4-BE49-F238E27FC236}">
                <a16:creationId xmlns:a16="http://schemas.microsoft.com/office/drawing/2014/main" id="{DFEF6444-282D-C041-8960-E6F4AA903926}"/>
              </a:ext>
            </a:extLst>
          </p:cNvPr>
          <p:cNvSpPr txBox="1"/>
          <p:nvPr/>
        </p:nvSpPr>
        <p:spPr>
          <a:xfrm>
            <a:off x="6342981" y="3201008"/>
            <a:ext cx="4829844" cy="2154436"/>
          </a:xfrm>
          <a:prstGeom prst="rect">
            <a:avLst/>
          </a:prstGeom>
          <a:noFill/>
        </p:spPr>
        <p:txBody>
          <a:bodyPr wrap="square" lIns="0" tIns="0" rIns="0" bIns="0" rtlCol="0">
            <a:spAutoFit/>
          </a:bodyPr>
          <a:lstStyle/>
          <a:p>
            <a:pPr>
              <a:defRPr/>
            </a:pPr>
            <a:r>
              <a:rPr lang="de-DE" sz="2800" dirty="0">
                <a:solidFill>
                  <a:schemeClr val="accent1"/>
                </a:solidFill>
              </a:rPr>
              <a:t>Zahndesign in 3D</a:t>
            </a:r>
          </a:p>
          <a:p>
            <a:pPr>
              <a:defRPr/>
            </a:pPr>
            <a:r>
              <a:rPr lang="de-DE" sz="2800" dirty="0">
                <a:solidFill>
                  <a:srgbClr val="53585B"/>
                </a:solidFill>
              </a:rPr>
              <a:t>Ein 3D-Modell Ihrer Zähne und Ihrer neuen Restauration werden sofort am Computer erstellt.</a:t>
            </a:r>
          </a:p>
        </p:txBody>
      </p:sp>
      <p:sp>
        <p:nvSpPr>
          <p:cNvPr id="2" name="Titel 1">
            <a:extLst>
              <a:ext uri="{FF2B5EF4-FFF2-40B4-BE49-F238E27FC236}">
                <a16:creationId xmlns:a16="http://schemas.microsoft.com/office/drawing/2014/main" id="{AEBE9C37-C3A9-428C-AA45-72AC0753C602}"/>
              </a:ext>
            </a:extLst>
          </p:cNvPr>
          <p:cNvSpPr>
            <a:spLocks noGrp="1"/>
          </p:cNvSpPr>
          <p:nvPr>
            <p:ph type="title"/>
          </p:nvPr>
        </p:nvSpPr>
        <p:spPr>
          <a:xfrm>
            <a:off x="330202" y="555625"/>
            <a:ext cx="11530012" cy="1511763"/>
          </a:xfrm>
        </p:spPr>
        <p:txBody>
          <a:bodyPr/>
          <a:lstStyle/>
          <a:p>
            <a:r>
              <a:rPr lang="de-DE" sz="3600" dirty="0"/>
              <a:t>Der schnellste Weg zu einem strahlenden Lächeln</a:t>
            </a:r>
            <a:br>
              <a:rPr lang="de-DE" dirty="0"/>
            </a:br>
            <a:br>
              <a:rPr lang="de-DE" sz="1800" dirty="0"/>
            </a:br>
            <a:r>
              <a:rPr lang="de-DE" sz="2800" dirty="0"/>
              <a:t>So funktioniert es</a:t>
            </a:r>
            <a:br>
              <a:rPr lang="de-DE" sz="2800" dirty="0"/>
            </a:br>
            <a:r>
              <a:rPr lang="de-DE" sz="2400" dirty="0">
                <a:solidFill>
                  <a:schemeClr val="tx2"/>
                </a:solidFill>
              </a:rPr>
              <a:t>CEREC ermöglicht ein nahtloses Behandlungserlebnis in vier einfachen Schritten.</a:t>
            </a:r>
            <a:endParaRPr lang="de-DE" dirty="0">
              <a:solidFill>
                <a:schemeClr val="tx2"/>
              </a:solidFill>
            </a:endParaRPr>
          </a:p>
        </p:txBody>
      </p:sp>
      <p:sp>
        <p:nvSpPr>
          <p:cNvPr id="5" name="Foliennummernplatzhalter 4">
            <a:extLst>
              <a:ext uri="{FF2B5EF4-FFF2-40B4-BE49-F238E27FC236}">
                <a16:creationId xmlns:a16="http://schemas.microsoft.com/office/drawing/2014/main" id="{CA1B7A48-B93D-4A6D-8961-509E815466DF}"/>
              </a:ext>
            </a:extLst>
          </p:cNvPr>
          <p:cNvSpPr>
            <a:spLocks noGrp="1"/>
          </p:cNvSpPr>
          <p:nvPr>
            <p:ph type="sldNum" sz="quarter" idx="4"/>
          </p:nvPr>
        </p:nvSpPr>
        <p:spPr/>
        <p:txBody>
          <a:bodyPr/>
          <a:lstStyle/>
          <a:p>
            <a:fld id="{45D37B1E-C366-494F-A587-962AD9AABC83}" type="slidenum">
              <a:rPr lang="en-GB" smtClean="0">
                <a:solidFill>
                  <a:srgbClr val="53585B"/>
                </a:solidFill>
              </a:rPr>
              <a:pPr/>
              <a:t>3</a:t>
            </a:fld>
            <a:endParaRPr lang="en-GB">
              <a:solidFill>
                <a:srgbClr val="53585B"/>
              </a:solidFill>
            </a:endParaRPr>
          </a:p>
        </p:txBody>
      </p:sp>
      <p:sp>
        <p:nvSpPr>
          <p:cNvPr id="4" name="Fußzeilenplatzhalter 3">
            <a:extLst>
              <a:ext uri="{FF2B5EF4-FFF2-40B4-BE49-F238E27FC236}">
                <a16:creationId xmlns:a16="http://schemas.microsoft.com/office/drawing/2014/main" id="{4BFDD9C0-331D-49FD-8C9B-45B2DC8DF187}"/>
              </a:ext>
            </a:extLst>
          </p:cNvPr>
          <p:cNvSpPr>
            <a:spLocks noGrp="1"/>
          </p:cNvSpPr>
          <p:nvPr>
            <p:ph type="ftr" sz="quarter" idx="3"/>
          </p:nvPr>
        </p:nvSpPr>
        <p:spPr/>
        <p:txBody>
          <a:bodyPr/>
          <a:lstStyle/>
          <a:p>
            <a:r>
              <a:rPr lang="en-GB"/>
              <a:t>CEREC – Dentsply Sirona 2020 </a:t>
            </a:r>
            <a:endParaRPr lang="en-GB" dirty="0"/>
          </a:p>
        </p:txBody>
      </p:sp>
      <p:pic>
        <p:nvPicPr>
          <p:cNvPr id="38" name="Grafik 37">
            <a:extLst>
              <a:ext uri="{FF2B5EF4-FFF2-40B4-BE49-F238E27FC236}">
                <a16:creationId xmlns:a16="http://schemas.microsoft.com/office/drawing/2014/main" id="{389B6E5E-390E-A948-ACB6-E973BCDD8F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0202" y="2254056"/>
            <a:ext cx="5518821" cy="3526928"/>
          </a:xfrm>
          <a:prstGeom prst="rect">
            <a:avLst/>
          </a:prstGeom>
        </p:spPr>
      </p:pic>
    </p:spTree>
    <p:extLst>
      <p:ext uri="{BB962C8B-B14F-4D97-AF65-F5344CB8AC3E}">
        <p14:creationId xmlns:p14="http://schemas.microsoft.com/office/powerpoint/2010/main" val="320842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782925A0-4598-7E44-A86E-730D4CFD63EE}"/>
              </a:ext>
            </a:extLst>
          </p:cNvPr>
          <p:cNvSpPr/>
          <p:nvPr/>
        </p:nvSpPr>
        <p:spPr>
          <a:xfrm>
            <a:off x="330200" y="2254035"/>
            <a:ext cx="11861800" cy="3526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11" name="Rechteck 10">
            <a:extLst>
              <a:ext uri="{FF2B5EF4-FFF2-40B4-BE49-F238E27FC236}">
                <a16:creationId xmlns:a16="http://schemas.microsoft.com/office/drawing/2014/main" id="{CD3B3E2F-8FC2-3142-B0F5-99445C81B14C}"/>
              </a:ext>
            </a:extLst>
          </p:cNvPr>
          <p:cNvSpPr/>
          <p:nvPr/>
        </p:nvSpPr>
        <p:spPr>
          <a:xfrm>
            <a:off x="6342981" y="2466206"/>
            <a:ext cx="535909" cy="5226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Arial"/>
                <a:ea typeface="+mn-ea"/>
                <a:cs typeface="+mn-cs"/>
              </a:rPr>
              <a:t>3</a:t>
            </a:r>
          </a:p>
        </p:txBody>
      </p:sp>
      <p:sp>
        <p:nvSpPr>
          <p:cNvPr id="12" name="Textfeld 11">
            <a:extLst>
              <a:ext uri="{FF2B5EF4-FFF2-40B4-BE49-F238E27FC236}">
                <a16:creationId xmlns:a16="http://schemas.microsoft.com/office/drawing/2014/main" id="{BAC151AA-2F69-CC4F-961E-DC77BADAF0CF}"/>
              </a:ext>
            </a:extLst>
          </p:cNvPr>
          <p:cNvSpPr txBox="1"/>
          <p:nvPr/>
        </p:nvSpPr>
        <p:spPr>
          <a:xfrm>
            <a:off x="6342981" y="3201008"/>
            <a:ext cx="4829844" cy="2154436"/>
          </a:xfrm>
          <a:prstGeom prst="rect">
            <a:avLst/>
          </a:prstGeom>
          <a:noFill/>
        </p:spPr>
        <p:txBody>
          <a:bodyPr wrap="square" lIns="0" tIns="0" rIns="0" bIns="0" rtlCol="0">
            <a:spAutoFit/>
          </a:bodyPr>
          <a:lstStyle/>
          <a:p>
            <a:pPr>
              <a:defRPr/>
            </a:pPr>
            <a:r>
              <a:rPr lang="de-DE" sz="2800" dirty="0">
                <a:solidFill>
                  <a:schemeClr val="accent1"/>
                </a:solidFill>
              </a:rPr>
              <a:t>In-house-Fertigung</a:t>
            </a:r>
          </a:p>
          <a:p>
            <a:pPr>
              <a:defRPr/>
            </a:pPr>
            <a:r>
              <a:rPr lang="de-DE" sz="2800" dirty="0">
                <a:solidFill>
                  <a:schemeClr val="tx2"/>
                </a:solidFill>
              </a:rPr>
              <a:t>Die Restauration wird dann direkt in der Praxis in wenigen Minuten aus einem Keramikblock geschliffen.</a:t>
            </a:r>
          </a:p>
        </p:txBody>
      </p:sp>
      <p:sp>
        <p:nvSpPr>
          <p:cNvPr id="2" name="Titel 1">
            <a:extLst>
              <a:ext uri="{FF2B5EF4-FFF2-40B4-BE49-F238E27FC236}">
                <a16:creationId xmlns:a16="http://schemas.microsoft.com/office/drawing/2014/main" id="{AEBE9C37-C3A9-428C-AA45-72AC0753C602}"/>
              </a:ext>
            </a:extLst>
          </p:cNvPr>
          <p:cNvSpPr>
            <a:spLocks noGrp="1"/>
          </p:cNvSpPr>
          <p:nvPr>
            <p:ph type="title"/>
          </p:nvPr>
        </p:nvSpPr>
        <p:spPr>
          <a:xfrm>
            <a:off x="330202" y="555625"/>
            <a:ext cx="11530012" cy="1511763"/>
          </a:xfrm>
        </p:spPr>
        <p:txBody>
          <a:bodyPr/>
          <a:lstStyle/>
          <a:p>
            <a:r>
              <a:rPr lang="de-DE" sz="3600" dirty="0"/>
              <a:t>Der schnellste Weg zu einem strahlenden Lächeln</a:t>
            </a:r>
            <a:br>
              <a:rPr lang="de-DE" dirty="0"/>
            </a:br>
            <a:br>
              <a:rPr lang="de-DE" sz="1800" dirty="0"/>
            </a:br>
            <a:r>
              <a:rPr lang="de-DE" sz="2800" dirty="0"/>
              <a:t>So funktioniert es</a:t>
            </a:r>
            <a:br>
              <a:rPr lang="de-DE" sz="2800" dirty="0"/>
            </a:br>
            <a:r>
              <a:rPr lang="de-DE" sz="2400" dirty="0">
                <a:solidFill>
                  <a:schemeClr val="tx2"/>
                </a:solidFill>
              </a:rPr>
              <a:t>CEREC ermöglicht ein nahtloses Behandlungserlebnis in vier einfachen Schritten.</a:t>
            </a:r>
            <a:endParaRPr lang="de-DE" dirty="0">
              <a:solidFill>
                <a:schemeClr val="tx2"/>
              </a:solidFill>
            </a:endParaRPr>
          </a:p>
        </p:txBody>
      </p:sp>
      <p:sp>
        <p:nvSpPr>
          <p:cNvPr id="5" name="Foliennummernplatzhalter 4">
            <a:extLst>
              <a:ext uri="{FF2B5EF4-FFF2-40B4-BE49-F238E27FC236}">
                <a16:creationId xmlns:a16="http://schemas.microsoft.com/office/drawing/2014/main" id="{CA1B7A48-B93D-4A6D-8961-509E815466DF}"/>
              </a:ext>
            </a:extLst>
          </p:cNvPr>
          <p:cNvSpPr>
            <a:spLocks noGrp="1"/>
          </p:cNvSpPr>
          <p:nvPr>
            <p:ph type="sldNum" sz="quarter" idx="4"/>
          </p:nvPr>
        </p:nvSpPr>
        <p:spPr/>
        <p:txBody>
          <a:bodyPr/>
          <a:lstStyle/>
          <a:p>
            <a:fld id="{45D37B1E-C366-494F-A587-962AD9AABC83}" type="slidenum">
              <a:rPr lang="en-GB" smtClean="0">
                <a:solidFill>
                  <a:srgbClr val="53585B"/>
                </a:solidFill>
              </a:rPr>
              <a:pPr/>
              <a:t>4</a:t>
            </a:fld>
            <a:endParaRPr lang="en-GB">
              <a:solidFill>
                <a:srgbClr val="53585B"/>
              </a:solidFill>
            </a:endParaRPr>
          </a:p>
        </p:txBody>
      </p:sp>
      <p:sp>
        <p:nvSpPr>
          <p:cNvPr id="4" name="Fußzeilenplatzhalter 3">
            <a:extLst>
              <a:ext uri="{FF2B5EF4-FFF2-40B4-BE49-F238E27FC236}">
                <a16:creationId xmlns:a16="http://schemas.microsoft.com/office/drawing/2014/main" id="{4BFDD9C0-331D-49FD-8C9B-45B2DC8DF187}"/>
              </a:ext>
            </a:extLst>
          </p:cNvPr>
          <p:cNvSpPr>
            <a:spLocks noGrp="1"/>
          </p:cNvSpPr>
          <p:nvPr>
            <p:ph type="ftr" sz="quarter" idx="3"/>
          </p:nvPr>
        </p:nvSpPr>
        <p:spPr/>
        <p:txBody>
          <a:bodyPr/>
          <a:lstStyle/>
          <a:p>
            <a:r>
              <a:rPr lang="en-GB"/>
              <a:t>CEREC – Dentsply Sirona 2020 </a:t>
            </a:r>
            <a:endParaRPr lang="en-GB" dirty="0"/>
          </a:p>
        </p:txBody>
      </p:sp>
      <p:pic>
        <p:nvPicPr>
          <p:cNvPr id="10" name="Grafik 9">
            <a:extLst>
              <a:ext uri="{FF2B5EF4-FFF2-40B4-BE49-F238E27FC236}">
                <a16:creationId xmlns:a16="http://schemas.microsoft.com/office/drawing/2014/main" id="{B4924ACC-5F7E-574F-92BC-71648AD034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0202" y="2254056"/>
            <a:ext cx="5518821" cy="3526928"/>
          </a:xfrm>
          <a:prstGeom prst="rect">
            <a:avLst/>
          </a:prstGeom>
        </p:spPr>
      </p:pic>
    </p:spTree>
    <p:extLst>
      <p:ext uri="{BB962C8B-B14F-4D97-AF65-F5344CB8AC3E}">
        <p14:creationId xmlns:p14="http://schemas.microsoft.com/office/powerpoint/2010/main" val="601028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5001393-8525-5848-8124-83A59BEA0EEE}"/>
              </a:ext>
            </a:extLst>
          </p:cNvPr>
          <p:cNvSpPr/>
          <p:nvPr/>
        </p:nvSpPr>
        <p:spPr>
          <a:xfrm>
            <a:off x="330200" y="2254035"/>
            <a:ext cx="11861800" cy="3526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11" name="Rechteck 10">
            <a:extLst>
              <a:ext uri="{FF2B5EF4-FFF2-40B4-BE49-F238E27FC236}">
                <a16:creationId xmlns:a16="http://schemas.microsoft.com/office/drawing/2014/main" id="{5FB9FB81-B2ED-964B-B400-52E3ECC9158B}"/>
              </a:ext>
            </a:extLst>
          </p:cNvPr>
          <p:cNvSpPr/>
          <p:nvPr/>
        </p:nvSpPr>
        <p:spPr>
          <a:xfrm>
            <a:off x="6342981" y="2466206"/>
            <a:ext cx="535909" cy="5226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Arial"/>
                <a:ea typeface="+mn-ea"/>
                <a:cs typeface="+mn-cs"/>
              </a:rPr>
              <a:t>4</a:t>
            </a:r>
          </a:p>
        </p:txBody>
      </p:sp>
      <p:sp>
        <p:nvSpPr>
          <p:cNvPr id="12" name="Textfeld 11">
            <a:extLst>
              <a:ext uri="{FF2B5EF4-FFF2-40B4-BE49-F238E27FC236}">
                <a16:creationId xmlns:a16="http://schemas.microsoft.com/office/drawing/2014/main" id="{0BE5199D-8A31-5845-94C5-64C56D1B273C}"/>
              </a:ext>
            </a:extLst>
          </p:cNvPr>
          <p:cNvSpPr txBox="1"/>
          <p:nvPr/>
        </p:nvSpPr>
        <p:spPr>
          <a:xfrm>
            <a:off x="6342981" y="3201008"/>
            <a:ext cx="4829844" cy="1723549"/>
          </a:xfrm>
          <a:prstGeom prst="rect">
            <a:avLst/>
          </a:prstGeom>
          <a:noFill/>
        </p:spPr>
        <p:txBody>
          <a:bodyPr wrap="square" lIns="0" tIns="0" rIns="0" bIns="0" rtlCol="0">
            <a:spAutoFit/>
          </a:bodyPr>
          <a:lstStyle/>
          <a:p>
            <a:pPr>
              <a:defRPr/>
            </a:pPr>
            <a:r>
              <a:rPr lang="de-DE" sz="2800" dirty="0">
                <a:solidFill>
                  <a:schemeClr val="accent1"/>
                </a:solidFill>
              </a:rPr>
              <a:t>Einsetzen </a:t>
            </a:r>
          </a:p>
          <a:p>
            <a:pPr>
              <a:defRPr/>
            </a:pPr>
            <a:r>
              <a:rPr lang="de-DE" sz="2800" dirty="0">
                <a:solidFill>
                  <a:schemeClr val="tx2"/>
                </a:solidFill>
              </a:rPr>
              <a:t>Wir setzen Ihre passgenaue Restauration noch während desselben Besuchs ein.</a:t>
            </a:r>
          </a:p>
        </p:txBody>
      </p:sp>
      <p:sp>
        <p:nvSpPr>
          <p:cNvPr id="2" name="Titel 1">
            <a:extLst>
              <a:ext uri="{FF2B5EF4-FFF2-40B4-BE49-F238E27FC236}">
                <a16:creationId xmlns:a16="http://schemas.microsoft.com/office/drawing/2014/main" id="{AEBE9C37-C3A9-428C-AA45-72AC0753C602}"/>
              </a:ext>
            </a:extLst>
          </p:cNvPr>
          <p:cNvSpPr>
            <a:spLocks noGrp="1"/>
          </p:cNvSpPr>
          <p:nvPr>
            <p:ph type="title"/>
          </p:nvPr>
        </p:nvSpPr>
        <p:spPr>
          <a:xfrm>
            <a:off x="330202" y="555625"/>
            <a:ext cx="11530012" cy="1511763"/>
          </a:xfrm>
        </p:spPr>
        <p:txBody>
          <a:bodyPr/>
          <a:lstStyle/>
          <a:p>
            <a:r>
              <a:rPr lang="de-DE" sz="3600" dirty="0"/>
              <a:t>Der schnellste Weg zu einem strahlenden Lächeln</a:t>
            </a:r>
            <a:br>
              <a:rPr lang="de-DE" dirty="0"/>
            </a:br>
            <a:br>
              <a:rPr lang="de-DE" sz="1800" dirty="0"/>
            </a:br>
            <a:r>
              <a:rPr lang="de-DE" sz="2800" dirty="0"/>
              <a:t>So funktioniert es</a:t>
            </a:r>
            <a:br>
              <a:rPr lang="de-DE" sz="2800" dirty="0"/>
            </a:br>
            <a:r>
              <a:rPr lang="de-DE" sz="2400" dirty="0">
                <a:solidFill>
                  <a:schemeClr val="tx2"/>
                </a:solidFill>
              </a:rPr>
              <a:t>CEREC ermöglicht ein nahtloses Behandlungserlebnis in vier einfachen Schritten.</a:t>
            </a:r>
            <a:endParaRPr lang="de-DE" dirty="0">
              <a:solidFill>
                <a:schemeClr val="tx2"/>
              </a:solidFill>
            </a:endParaRPr>
          </a:p>
        </p:txBody>
      </p:sp>
      <p:sp>
        <p:nvSpPr>
          <p:cNvPr id="5" name="Foliennummernplatzhalter 4">
            <a:extLst>
              <a:ext uri="{FF2B5EF4-FFF2-40B4-BE49-F238E27FC236}">
                <a16:creationId xmlns:a16="http://schemas.microsoft.com/office/drawing/2014/main" id="{CA1B7A48-B93D-4A6D-8961-509E815466DF}"/>
              </a:ext>
            </a:extLst>
          </p:cNvPr>
          <p:cNvSpPr>
            <a:spLocks noGrp="1"/>
          </p:cNvSpPr>
          <p:nvPr>
            <p:ph type="sldNum" sz="quarter" idx="4"/>
          </p:nvPr>
        </p:nvSpPr>
        <p:spPr/>
        <p:txBody>
          <a:bodyPr/>
          <a:lstStyle/>
          <a:p>
            <a:fld id="{45D37B1E-C366-494F-A587-962AD9AABC83}" type="slidenum">
              <a:rPr lang="en-GB" smtClean="0">
                <a:solidFill>
                  <a:srgbClr val="53585B"/>
                </a:solidFill>
              </a:rPr>
              <a:pPr/>
              <a:t>5</a:t>
            </a:fld>
            <a:endParaRPr lang="en-GB">
              <a:solidFill>
                <a:srgbClr val="53585B"/>
              </a:solidFill>
            </a:endParaRPr>
          </a:p>
        </p:txBody>
      </p:sp>
      <p:sp>
        <p:nvSpPr>
          <p:cNvPr id="4" name="Fußzeilenplatzhalter 3">
            <a:extLst>
              <a:ext uri="{FF2B5EF4-FFF2-40B4-BE49-F238E27FC236}">
                <a16:creationId xmlns:a16="http://schemas.microsoft.com/office/drawing/2014/main" id="{4BFDD9C0-331D-49FD-8C9B-45B2DC8DF187}"/>
              </a:ext>
            </a:extLst>
          </p:cNvPr>
          <p:cNvSpPr>
            <a:spLocks noGrp="1"/>
          </p:cNvSpPr>
          <p:nvPr>
            <p:ph type="ftr" sz="quarter" idx="3"/>
          </p:nvPr>
        </p:nvSpPr>
        <p:spPr/>
        <p:txBody>
          <a:bodyPr/>
          <a:lstStyle/>
          <a:p>
            <a:r>
              <a:rPr lang="en-GB"/>
              <a:t>CEREC – Dentsply Sirona 2020 </a:t>
            </a:r>
            <a:endParaRPr lang="en-GB" dirty="0"/>
          </a:p>
        </p:txBody>
      </p:sp>
      <p:pic>
        <p:nvPicPr>
          <p:cNvPr id="10" name="Grafik 9">
            <a:extLst>
              <a:ext uri="{FF2B5EF4-FFF2-40B4-BE49-F238E27FC236}">
                <a16:creationId xmlns:a16="http://schemas.microsoft.com/office/drawing/2014/main" id="{108BC45A-7188-6F4E-812A-18E6360704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0202" y="2256329"/>
            <a:ext cx="5518821" cy="3522381"/>
          </a:xfrm>
          <a:prstGeom prst="rect">
            <a:avLst/>
          </a:prstGeom>
        </p:spPr>
      </p:pic>
    </p:spTree>
    <p:extLst>
      <p:ext uri="{BB962C8B-B14F-4D97-AF65-F5344CB8AC3E}">
        <p14:creationId xmlns:p14="http://schemas.microsoft.com/office/powerpoint/2010/main" val="1589885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2A999C7C-5A42-6D47-97F0-CFAB9CECAD03}"/>
              </a:ext>
            </a:extLst>
          </p:cNvPr>
          <p:cNvSpPr/>
          <p:nvPr/>
        </p:nvSpPr>
        <p:spPr>
          <a:xfrm>
            <a:off x="-1" y="2239747"/>
            <a:ext cx="12192001" cy="3526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2" name="Titel 1">
            <a:extLst>
              <a:ext uri="{FF2B5EF4-FFF2-40B4-BE49-F238E27FC236}">
                <a16:creationId xmlns:a16="http://schemas.microsoft.com/office/drawing/2014/main" id="{AEBE9C37-C3A9-428C-AA45-72AC0753C602}"/>
              </a:ext>
            </a:extLst>
          </p:cNvPr>
          <p:cNvSpPr>
            <a:spLocks noGrp="1"/>
          </p:cNvSpPr>
          <p:nvPr>
            <p:ph type="title"/>
          </p:nvPr>
        </p:nvSpPr>
        <p:spPr>
          <a:xfrm>
            <a:off x="330202" y="555625"/>
            <a:ext cx="11530012" cy="1511763"/>
          </a:xfrm>
        </p:spPr>
        <p:txBody>
          <a:bodyPr/>
          <a:lstStyle/>
          <a:p>
            <a:r>
              <a:rPr lang="de-DE" sz="3600" dirty="0"/>
              <a:t>Hygiene-Vorteile mit Behandlungen in einer Sitzung </a:t>
            </a:r>
            <a:br>
              <a:rPr lang="de-DE" sz="3600" dirty="0"/>
            </a:br>
            <a:br>
              <a:rPr lang="de-DE" sz="1800" dirty="0"/>
            </a:br>
            <a:r>
              <a:rPr lang="de-DE" sz="2800" dirty="0">
                <a:solidFill>
                  <a:srgbClr val="0077C8"/>
                </a:solidFill>
              </a:rPr>
              <a:t>Made </a:t>
            </a:r>
            <a:r>
              <a:rPr lang="de-DE" sz="2800" dirty="0" err="1">
                <a:solidFill>
                  <a:srgbClr val="0077C8"/>
                </a:solidFill>
              </a:rPr>
              <a:t>by</a:t>
            </a:r>
            <a:r>
              <a:rPr lang="de-DE" sz="2800" dirty="0">
                <a:solidFill>
                  <a:srgbClr val="0077C8"/>
                </a:solidFill>
              </a:rPr>
              <a:t> CEREC</a:t>
            </a:r>
            <a:br>
              <a:rPr lang="de-DE" sz="1800" dirty="0"/>
            </a:br>
            <a:r>
              <a:rPr lang="de-DE" sz="2400" dirty="0">
                <a:solidFill>
                  <a:schemeClr val="tx2"/>
                </a:solidFill>
              </a:rPr>
              <a:t>Fühlen Sie sich sicher und genießen Sie höchsten Komfort</a:t>
            </a:r>
            <a:endParaRPr lang="de-DE" dirty="0">
              <a:solidFill>
                <a:schemeClr val="tx2"/>
              </a:solidFill>
            </a:endParaRPr>
          </a:p>
        </p:txBody>
      </p:sp>
      <p:sp>
        <p:nvSpPr>
          <p:cNvPr id="5" name="Foliennummernplatzhalter 4">
            <a:extLst>
              <a:ext uri="{FF2B5EF4-FFF2-40B4-BE49-F238E27FC236}">
                <a16:creationId xmlns:a16="http://schemas.microsoft.com/office/drawing/2014/main" id="{CA1B7A48-B93D-4A6D-8961-509E815466DF}"/>
              </a:ext>
            </a:extLst>
          </p:cNvPr>
          <p:cNvSpPr>
            <a:spLocks noGrp="1"/>
          </p:cNvSpPr>
          <p:nvPr>
            <p:ph type="sldNum" sz="quarter" idx="4"/>
          </p:nvPr>
        </p:nvSpPr>
        <p:spPr/>
        <p:txBody>
          <a:bodyPr/>
          <a:lstStyle/>
          <a:p>
            <a:fld id="{45D37B1E-C366-494F-A587-962AD9AABC83}" type="slidenum">
              <a:rPr lang="en-GB" smtClean="0">
                <a:solidFill>
                  <a:srgbClr val="53585B"/>
                </a:solidFill>
              </a:rPr>
              <a:pPr/>
              <a:t>6</a:t>
            </a:fld>
            <a:endParaRPr lang="en-GB">
              <a:solidFill>
                <a:srgbClr val="53585B"/>
              </a:solidFill>
            </a:endParaRPr>
          </a:p>
        </p:txBody>
      </p:sp>
      <p:sp>
        <p:nvSpPr>
          <p:cNvPr id="4" name="Fußzeilenplatzhalter 3">
            <a:extLst>
              <a:ext uri="{FF2B5EF4-FFF2-40B4-BE49-F238E27FC236}">
                <a16:creationId xmlns:a16="http://schemas.microsoft.com/office/drawing/2014/main" id="{4BFDD9C0-331D-49FD-8C9B-45B2DC8DF187}"/>
              </a:ext>
            </a:extLst>
          </p:cNvPr>
          <p:cNvSpPr>
            <a:spLocks noGrp="1"/>
          </p:cNvSpPr>
          <p:nvPr>
            <p:ph type="ftr" sz="quarter" idx="3"/>
          </p:nvPr>
        </p:nvSpPr>
        <p:spPr/>
        <p:txBody>
          <a:bodyPr/>
          <a:lstStyle/>
          <a:p>
            <a:r>
              <a:rPr lang="en-GB"/>
              <a:t>CEREC – Dentsply Sirona 2020 </a:t>
            </a:r>
            <a:endParaRPr lang="en-GB" dirty="0"/>
          </a:p>
        </p:txBody>
      </p:sp>
      <p:sp>
        <p:nvSpPr>
          <p:cNvPr id="30" name="Textfeld 29">
            <a:extLst>
              <a:ext uri="{FF2B5EF4-FFF2-40B4-BE49-F238E27FC236}">
                <a16:creationId xmlns:a16="http://schemas.microsoft.com/office/drawing/2014/main" id="{9A8E6253-F5C5-AE4D-8AD0-8EFBD388B9E0}"/>
              </a:ext>
            </a:extLst>
          </p:cNvPr>
          <p:cNvSpPr txBox="1"/>
          <p:nvPr/>
        </p:nvSpPr>
        <p:spPr>
          <a:xfrm>
            <a:off x="3530601" y="2448960"/>
            <a:ext cx="8139169" cy="3108543"/>
          </a:xfrm>
          <a:prstGeom prst="rect">
            <a:avLst/>
          </a:prstGeom>
          <a:noFill/>
        </p:spPr>
        <p:txBody>
          <a:bodyPr wrap="square" lIns="0" tIns="0" rIns="0" bIns="0" rtlCol="0" anchor="t">
            <a:spAutoFit/>
          </a:bodyPr>
          <a:lstStyle/>
          <a:p>
            <a:pPr>
              <a:defRPr/>
            </a:pPr>
            <a:r>
              <a:rPr lang="de-DE" sz="2400" dirty="0">
                <a:solidFill>
                  <a:schemeClr val="accent1"/>
                </a:solidFill>
              </a:rPr>
              <a:t>Intraorales Scannen bietet höchste Hygienestandards</a:t>
            </a:r>
          </a:p>
          <a:p>
            <a:pPr>
              <a:defRPr/>
            </a:pPr>
            <a:endParaRPr lang="de-DE" sz="1000" dirty="0">
              <a:solidFill>
                <a:schemeClr val="tx2"/>
              </a:solidFill>
            </a:endParaRPr>
          </a:p>
          <a:p>
            <a:pPr>
              <a:defRPr/>
            </a:pPr>
            <a:r>
              <a:rPr lang="de-DE" sz="2400" dirty="0">
                <a:solidFill>
                  <a:schemeClr val="tx2"/>
                </a:solidFill>
              </a:rPr>
              <a:t>Das Beißen auf unangenehme traditionelle Abdruckmasse könnte das Infektionsrisiko erhöhen. Durch digitale Abformungen mit CEREC erleben Sie einen komfortablen Scan Ihrer Zähne in weniger als einer Minute. Verschiedene Desinfektionsmöglichkeiten eliminieren nicht nur das Risiko einer Kreuzkontamination, sondern sorgen auch für ein sicheres intraorales Scannen.</a:t>
            </a:r>
          </a:p>
        </p:txBody>
      </p:sp>
      <p:pic>
        <p:nvPicPr>
          <p:cNvPr id="10" name="Grafik 9">
            <a:extLst>
              <a:ext uri="{FF2B5EF4-FFF2-40B4-BE49-F238E27FC236}">
                <a16:creationId xmlns:a16="http://schemas.microsoft.com/office/drawing/2014/main" id="{70DC0F55-FCAF-834F-83CD-386ED8D70B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0200" y="2568132"/>
            <a:ext cx="2870200" cy="2870200"/>
          </a:xfrm>
          <a:prstGeom prst="rect">
            <a:avLst/>
          </a:prstGeom>
        </p:spPr>
      </p:pic>
    </p:spTree>
    <p:extLst>
      <p:ext uri="{BB962C8B-B14F-4D97-AF65-F5344CB8AC3E}">
        <p14:creationId xmlns:p14="http://schemas.microsoft.com/office/powerpoint/2010/main" val="3966175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2000">
        <p159:morph option="byObject"/>
      </p:transition>
    </mc:Choice>
    <mc:Fallback xmlns="">
      <p:transition spd="slow" advClick="0" advTm="1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2A999C7C-5A42-6D47-97F0-CFAB9CECAD03}"/>
              </a:ext>
            </a:extLst>
          </p:cNvPr>
          <p:cNvSpPr/>
          <p:nvPr/>
        </p:nvSpPr>
        <p:spPr>
          <a:xfrm>
            <a:off x="-1" y="2239747"/>
            <a:ext cx="12192001" cy="3526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2" name="Titel 1">
            <a:extLst>
              <a:ext uri="{FF2B5EF4-FFF2-40B4-BE49-F238E27FC236}">
                <a16:creationId xmlns:a16="http://schemas.microsoft.com/office/drawing/2014/main" id="{AEBE9C37-C3A9-428C-AA45-72AC0753C602}"/>
              </a:ext>
            </a:extLst>
          </p:cNvPr>
          <p:cNvSpPr>
            <a:spLocks noGrp="1"/>
          </p:cNvSpPr>
          <p:nvPr>
            <p:ph type="title"/>
          </p:nvPr>
        </p:nvSpPr>
        <p:spPr>
          <a:xfrm>
            <a:off x="330202" y="555625"/>
            <a:ext cx="11530012" cy="1511763"/>
          </a:xfrm>
        </p:spPr>
        <p:txBody>
          <a:bodyPr/>
          <a:lstStyle/>
          <a:p>
            <a:r>
              <a:rPr lang="de-DE" sz="3600" dirty="0"/>
              <a:t>Hygiene-Vorteile mit Behandlungen in einer Sitzung </a:t>
            </a:r>
            <a:br>
              <a:rPr lang="de-DE" sz="3600" dirty="0"/>
            </a:br>
            <a:br>
              <a:rPr lang="de-DE" sz="1800" dirty="0"/>
            </a:br>
            <a:r>
              <a:rPr lang="de-DE" sz="2800" dirty="0">
                <a:solidFill>
                  <a:srgbClr val="0077C8"/>
                </a:solidFill>
              </a:rPr>
              <a:t>Made </a:t>
            </a:r>
            <a:r>
              <a:rPr lang="de-DE" sz="2800" dirty="0" err="1">
                <a:solidFill>
                  <a:srgbClr val="0077C8"/>
                </a:solidFill>
              </a:rPr>
              <a:t>by</a:t>
            </a:r>
            <a:r>
              <a:rPr lang="de-DE" sz="2800" dirty="0">
                <a:solidFill>
                  <a:srgbClr val="0077C8"/>
                </a:solidFill>
              </a:rPr>
              <a:t> CEREC</a:t>
            </a:r>
            <a:br>
              <a:rPr lang="de-DE" sz="1800" dirty="0"/>
            </a:br>
            <a:r>
              <a:rPr lang="de-DE" sz="2400" dirty="0">
                <a:solidFill>
                  <a:schemeClr val="tx2"/>
                </a:solidFill>
              </a:rPr>
              <a:t>Fühlen Sie sich sicher und genießen Sie höchsten Komfort</a:t>
            </a:r>
            <a:endParaRPr lang="de-DE" dirty="0">
              <a:solidFill>
                <a:schemeClr val="tx2"/>
              </a:solidFill>
            </a:endParaRPr>
          </a:p>
        </p:txBody>
      </p:sp>
      <p:sp>
        <p:nvSpPr>
          <p:cNvPr id="5" name="Foliennummernplatzhalter 4">
            <a:extLst>
              <a:ext uri="{FF2B5EF4-FFF2-40B4-BE49-F238E27FC236}">
                <a16:creationId xmlns:a16="http://schemas.microsoft.com/office/drawing/2014/main" id="{CA1B7A48-B93D-4A6D-8961-509E815466DF}"/>
              </a:ext>
            </a:extLst>
          </p:cNvPr>
          <p:cNvSpPr>
            <a:spLocks noGrp="1"/>
          </p:cNvSpPr>
          <p:nvPr>
            <p:ph type="sldNum" sz="quarter" idx="4"/>
          </p:nvPr>
        </p:nvSpPr>
        <p:spPr/>
        <p:txBody>
          <a:bodyPr/>
          <a:lstStyle/>
          <a:p>
            <a:fld id="{45D37B1E-C366-494F-A587-962AD9AABC83}" type="slidenum">
              <a:rPr lang="en-GB" smtClean="0">
                <a:solidFill>
                  <a:srgbClr val="53585B"/>
                </a:solidFill>
              </a:rPr>
              <a:pPr/>
              <a:t>7</a:t>
            </a:fld>
            <a:endParaRPr lang="en-GB">
              <a:solidFill>
                <a:srgbClr val="53585B"/>
              </a:solidFill>
            </a:endParaRPr>
          </a:p>
        </p:txBody>
      </p:sp>
      <p:sp>
        <p:nvSpPr>
          <p:cNvPr id="4" name="Fußzeilenplatzhalter 3">
            <a:extLst>
              <a:ext uri="{FF2B5EF4-FFF2-40B4-BE49-F238E27FC236}">
                <a16:creationId xmlns:a16="http://schemas.microsoft.com/office/drawing/2014/main" id="{4BFDD9C0-331D-49FD-8C9B-45B2DC8DF187}"/>
              </a:ext>
            </a:extLst>
          </p:cNvPr>
          <p:cNvSpPr>
            <a:spLocks noGrp="1"/>
          </p:cNvSpPr>
          <p:nvPr>
            <p:ph type="ftr" sz="quarter" idx="3"/>
          </p:nvPr>
        </p:nvSpPr>
        <p:spPr/>
        <p:txBody>
          <a:bodyPr/>
          <a:lstStyle/>
          <a:p>
            <a:r>
              <a:rPr lang="en-GB"/>
              <a:t>CEREC – Dentsply Sirona 2020 </a:t>
            </a:r>
            <a:endParaRPr lang="en-GB" dirty="0"/>
          </a:p>
        </p:txBody>
      </p:sp>
      <p:sp>
        <p:nvSpPr>
          <p:cNvPr id="30" name="Textfeld 29">
            <a:extLst>
              <a:ext uri="{FF2B5EF4-FFF2-40B4-BE49-F238E27FC236}">
                <a16:creationId xmlns:a16="http://schemas.microsoft.com/office/drawing/2014/main" id="{9A8E6253-F5C5-AE4D-8AD0-8EFBD388B9E0}"/>
              </a:ext>
            </a:extLst>
          </p:cNvPr>
          <p:cNvSpPr txBox="1"/>
          <p:nvPr/>
        </p:nvSpPr>
        <p:spPr>
          <a:xfrm>
            <a:off x="3530602" y="2818292"/>
            <a:ext cx="7642224" cy="2369880"/>
          </a:xfrm>
          <a:prstGeom prst="rect">
            <a:avLst/>
          </a:prstGeom>
          <a:noFill/>
        </p:spPr>
        <p:txBody>
          <a:bodyPr wrap="square" lIns="0" tIns="0" rIns="0" bIns="0" rtlCol="0" anchor="t">
            <a:spAutoFit/>
          </a:bodyPr>
          <a:lstStyle/>
          <a:p>
            <a:pPr>
              <a:defRPr/>
            </a:pPr>
            <a:r>
              <a:rPr lang="de-DE" sz="2400" dirty="0">
                <a:solidFill>
                  <a:schemeClr val="accent1"/>
                </a:solidFill>
              </a:rPr>
              <a:t>Zeitsparende Behandlung mit Langzeitstabilität</a:t>
            </a:r>
          </a:p>
          <a:p>
            <a:pPr>
              <a:defRPr/>
            </a:pPr>
            <a:endParaRPr lang="de-DE" sz="1000" dirty="0">
              <a:solidFill>
                <a:schemeClr val="tx2"/>
              </a:solidFill>
            </a:endParaRPr>
          </a:p>
          <a:p>
            <a:pPr>
              <a:defRPr/>
            </a:pPr>
            <a:r>
              <a:rPr lang="de-DE" sz="2400" dirty="0">
                <a:solidFill>
                  <a:schemeClr val="tx2"/>
                </a:solidFill>
              </a:rPr>
              <a:t>Jeder Schritt der Behandlung kann in einem einzigen Besuch durchgeführt werden. Mit CEREC können Sie auf Provisorien verzichten und stattdessen von hochästhetischen und qualitativ hochwertigen Restaurationen ohne Folgetermin profitieren.</a:t>
            </a:r>
          </a:p>
        </p:txBody>
      </p:sp>
      <p:pic>
        <p:nvPicPr>
          <p:cNvPr id="9" name="Grafik 8">
            <a:extLst>
              <a:ext uri="{FF2B5EF4-FFF2-40B4-BE49-F238E27FC236}">
                <a16:creationId xmlns:a16="http://schemas.microsoft.com/office/drawing/2014/main" id="{3A7F083C-90D9-1A43-B6E4-6F3CE77099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200" y="2568132"/>
            <a:ext cx="2870200" cy="2870200"/>
          </a:xfrm>
          <a:prstGeom prst="rect">
            <a:avLst/>
          </a:prstGeom>
        </p:spPr>
      </p:pic>
    </p:spTree>
    <p:extLst>
      <p:ext uri="{BB962C8B-B14F-4D97-AF65-F5344CB8AC3E}">
        <p14:creationId xmlns:p14="http://schemas.microsoft.com/office/powerpoint/2010/main" val="3203996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2000">
        <p159:morph option="byObject"/>
      </p:transition>
    </mc:Choice>
    <mc:Fallback xmlns="">
      <p:transition spd="slow" advClick="0" advTm="1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2A999C7C-5A42-6D47-97F0-CFAB9CECAD03}"/>
              </a:ext>
            </a:extLst>
          </p:cNvPr>
          <p:cNvSpPr/>
          <p:nvPr/>
        </p:nvSpPr>
        <p:spPr>
          <a:xfrm>
            <a:off x="-1" y="2239747"/>
            <a:ext cx="12192001" cy="3526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2" name="Titel 1">
            <a:extLst>
              <a:ext uri="{FF2B5EF4-FFF2-40B4-BE49-F238E27FC236}">
                <a16:creationId xmlns:a16="http://schemas.microsoft.com/office/drawing/2014/main" id="{AEBE9C37-C3A9-428C-AA45-72AC0753C602}"/>
              </a:ext>
            </a:extLst>
          </p:cNvPr>
          <p:cNvSpPr>
            <a:spLocks noGrp="1"/>
          </p:cNvSpPr>
          <p:nvPr>
            <p:ph type="title"/>
          </p:nvPr>
        </p:nvSpPr>
        <p:spPr>
          <a:xfrm>
            <a:off x="330202" y="555625"/>
            <a:ext cx="11530012" cy="1511763"/>
          </a:xfrm>
        </p:spPr>
        <p:txBody>
          <a:bodyPr/>
          <a:lstStyle/>
          <a:p>
            <a:r>
              <a:rPr lang="de-DE" sz="3600" dirty="0"/>
              <a:t>Hygiene-Vorteile mit Behandlungen in einer Sitzung </a:t>
            </a:r>
            <a:br>
              <a:rPr lang="de-DE" sz="3600" dirty="0"/>
            </a:br>
            <a:br>
              <a:rPr lang="de-DE" sz="1800" dirty="0"/>
            </a:br>
            <a:r>
              <a:rPr lang="de-DE" sz="2800" dirty="0">
                <a:solidFill>
                  <a:srgbClr val="0077C8"/>
                </a:solidFill>
              </a:rPr>
              <a:t>Made </a:t>
            </a:r>
            <a:r>
              <a:rPr lang="de-DE" sz="2800" dirty="0" err="1">
                <a:solidFill>
                  <a:srgbClr val="0077C8"/>
                </a:solidFill>
              </a:rPr>
              <a:t>by</a:t>
            </a:r>
            <a:r>
              <a:rPr lang="de-DE" sz="2800" dirty="0">
                <a:solidFill>
                  <a:srgbClr val="0077C8"/>
                </a:solidFill>
              </a:rPr>
              <a:t> CEREC</a:t>
            </a:r>
            <a:br>
              <a:rPr lang="de-DE" sz="1800" dirty="0"/>
            </a:br>
            <a:r>
              <a:rPr lang="de-DE" sz="2400" dirty="0">
                <a:solidFill>
                  <a:schemeClr val="tx2"/>
                </a:solidFill>
              </a:rPr>
              <a:t>Fühlen Sie sich sicher und genießen Sie höchsten Komfort</a:t>
            </a:r>
            <a:endParaRPr lang="de-DE" dirty="0">
              <a:solidFill>
                <a:schemeClr val="tx2"/>
              </a:solidFill>
            </a:endParaRPr>
          </a:p>
        </p:txBody>
      </p:sp>
      <p:sp>
        <p:nvSpPr>
          <p:cNvPr id="5" name="Foliennummernplatzhalter 4">
            <a:extLst>
              <a:ext uri="{FF2B5EF4-FFF2-40B4-BE49-F238E27FC236}">
                <a16:creationId xmlns:a16="http://schemas.microsoft.com/office/drawing/2014/main" id="{CA1B7A48-B93D-4A6D-8961-509E815466DF}"/>
              </a:ext>
            </a:extLst>
          </p:cNvPr>
          <p:cNvSpPr>
            <a:spLocks noGrp="1"/>
          </p:cNvSpPr>
          <p:nvPr>
            <p:ph type="sldNum" sz="quarter" idx="4"/>
          </p:nvPr>
        </p:nvSpPr>
        <p:spPr/>
        <p:txBody>
          <a:bodyPr/>
          <a:lstStyle/>
          <a:p>
            <a:fld id="{45D37B1E-C366-494F-A587-962AD9AABC83}" type="slidenum">
              <a:rPr lang="en-GB" smtClean="0">
                <a:solidFill>
                  <a:srgbClr val="53585B"/>
                </a:solidFill>
              </a:rPr>
              <a:pPr/>
              <a:t>8</a:t>
            </a:fld>
            <a:endParaRPr lang="en-GB">
              <a:solidFill>
                <a:srgbClr val="53585B"/>
              </a:solidFill>
            </a:endParaRPr>
          </a:p>
        </p:txBody>
      </p:sp>
      <p:sp>
        <p:nvSpPr>
          <p:cNvPr id="4" name="Fußzeilenplatzhalter 3">
            <a:extLst>
              <a:ext uri="{FF2B5EF4-FFF2-40B4-BE49-F238E27FC236}">
                <a16:creationId xmlns:a16="http://schemas.microsoft.com/office/drawing/2014/main" id="{4BFDD9C0-331D-49FD-8C9B-45B2DC8DF187}"/>
              </a:ext>
            </a:extLst>
          </p:cNvPr>
          <p:cNvSpPr>
            <a:spLocks noGrp="1"/>
          </p:cNvSpPr>
          <p:nvPr>
            <p:ph type="ftr" sz="quarter" idx="3"/>
          </p:nvPr>
        </p:nvSpPr>
        <p:spPr/>
        <p:txBody>
          <a:bodyPr/>
          <a:lstStyle/>
          <a:p>
            <a:r>
              <a:rPr lang="en-GB"/>
              <a:t>CEREC – Dentsply Sirona 2020 </a:t>
            </a:r>
            <a:endParaRPr lang="en-GB" dirty="0"/>
          </a:p>
        </p:txBody>
      </p:sp>
      <p:sp>
        <p:nvSpPr>
          <p:cNvPr id="30" name="Textfeld 29">
            <a:extLst>
              <a:ext uri="{FF2B5EF4-FFF2-40B4-BE49-F238E27FC236}">
                <a16:creationId xmlns:a16="http://schemas.microsoft.com/office/drawing/2014/main" id="{9A8E6253-F5C5-AE4D-8AD0-8EFBD388B9E0}"/>
              </a:ext>
            </a:extLst>
          </p:cNvPr>
          <p:cNvSpPr txBox="1"/>
          <p:nvPr/>
        </p:nvSpPr>
        <p:spPr>
          <a:xfrm>
            <a:off x="3530601" y="3187624"/>
            <a:ext cx="7246256" cy="1631216"/>
          </a:xfrm>
          <a:prstGeom prst="rect">
            <a:avLst/>
          </a:prstGeom>
          <a:noFill/>
        </p:spPr>
        <p:txBody>
          <a:bodyPr wrap="square" lIns="0" tIns="0" rIns="0" bIns="0" rtlCol="0" anchor="t">
            <a:spAutoFit/>
          </a:bodyPr>
          <a:lstStyle/>
          <a:p>
            <a:pPr>
              <a:defRPr/>
            </a:pPr>
            <a:r>
              <a:rPr lang="de-DE" sz="2400" dirty="0">
                <a:solidFill>
                  <a:schemeClr val="accent1"/>
                </a:solidFill>
              </a:rPr>
              <a:t>Geringere Belastung</a:t>
            </a:r>
          </a:p>
          <a:p>
            <a:pPr>
              <a:defRPr/>
            </a:pPr>
            <a:endParaRPr lang="de-DE" sz="1000" dirty="0">
              <a:solidFill>
                <a:schemeClr val="tx2"/>
              </a:solidFill>
            </a:endParaRPr>
          </a:p>
          <a:p>
            <a:pPr>
              <a:defRPr/>
            </a:pPr>
            <a:r>
              <a:rPr lang="de-DE" sz="2400" dirty="0">
                <a:solidFill>
                  <a:schemeClr val="tx2"/>
                </a:solidFill>
              </a:rPr>
              <a:t>Dank einer schnellen Behandlung werden Ihre Reise- und Wartezeiten verkürzt und soziale Kontakte reduziert.</a:t>
            </a:r>
          </a:p>
        </p:txBody>
      </p:sp>
      <p:pic>
        <p:nvPicPr>
          <p:cNvPr id="10" name="Grafik 9">
            <a:extLst>
              <a:ext uri="{FF2B5EF4-FFF2-40B4-BE49-F238E27FC236}">
                <a16:creationId xmlns:a16="http://schemas.microsoft.com/office/drawing/2014/main" id="{86C03165-0CE3-5241-BA93-28D21D8ECD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200" y="2568132"/>
            <a:ext cx="2870200" cy="2870200"/>
          </a:xfrm>
          <a:prstGeom prst="rect">
            <a:avLst/>
          </a:prstGeom>
        </p:spPr>
      </p:pic>
    </p:spTree>
    <p:extLst>
      <p:ext uri="{BB962C8B-B14F-4D97-AF65-F5344CB8AC3E}">
        <p14:creationId xmlns:p14="http://schemas.microsoft.com/office/powerpoint/2010/main" val="2985963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2000">
        <p159:morph option="byObject"/>
      </p:transition>
    </mc:Choice>
    <mc:Fallback xmlns="">
      <p:transition spd="slow" advClick="0" advTm="1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82E46-478E-A947-AEE9-9FA2B9039D2F}"/>
              </a:ext>
            </a:extLst>
          </p:cNvPr>
          <p:cNvSpPr>
            <a:spLocks noGrp="1"/>
          </p:cNvSpPr>
          <p:nvPr>
            <p:ph type="title"/>
          </p:nvPr>
        </p:nvSpPr>
        <p:spPr>
          <a:xfrm>
            <a:off x="1048654" y="4501133"/>
            <a:ext cx="9924146" cy="1086782"/>
          </a:xfrm>
        </p:spPr>
        <p:txBody>
          <a:bodyPr/>
          <a:lstStyle/>
          <a:p>
            <a:r>
              <a:rPr lang="de-DE" b="1" dirty="0"/>
              <a:t>Digitale Zahnmedizin mit CEREC.</a:t>
            </a:r>
            <a:endParaRPr lang="de-DE" sz="3200" dirty="0"/>
          </a:p>
        </p:txBody>
      </p:sp>
      <p:sp>
        <p:nvSpPr>
          <p:cNvPr id="3" name="Rechteck 2">
            <a:extLst>
              <a:ext uri="{FF2B5EF4-FFF2-40B4-BE49-F238E27FC236}">
                <a16:creationId xmlns:a16="http://schemas.microsoft.com/office/drawing/2014/main" id="{10E72047-311D-F743-B63D-82DFF1C056E1}"/>
              </a:ext>
            </a:extLst>
          </p:cNvPr>
          <p:cNvSpPr/>
          <p:nvPr/>
        </p:nvSpPr>
        <p:spPr>
          <a:xfrm>
            <a:off x="1048654" y="1767007"/>
            <a:ext cx="8813803" cy="2215991"/>
          </a:xfrm>
          <a:prstGeom prst="rect">
            <a:avLst/>
          </a:prstGeom>
        </p:spPr>
        <p:txBody>
          <a:bodyPr wrap="square" lIns="0" tIns="0" rIns="0" bIns="0">
            <a:spAutoFit/>
          </a:bodyPr>
          <a:lstStyle/>
          <a:p>
            <a:r>
              <a:rPr lang="de-DE" sz="3600" dirty="0">
                <a:solidFill>
                  <a:prstClr val="white"/>
                </a:solidFill>
              </a:rPr>
              <a:t>Setzen Sie sich mit uns in Verbindung – wir beraten Sie gerne bezüglich einer Behandlung mit CEREC.</a:t>
            </a:r>
          </a:p>
          <a:p>
            <a:r>
              <a:rPr lang="de-DE" sz="3600" dirty="0">
                <a:solidFill>
                  <a:prstClr val="white"/>
                </a:solidFill>
              </a:rPr>
              <a:t>Sprechen Sie uns noch heute an.</a:t>
            </a:r>
            <a:endParaRPr lang="de-DE" sz="3200" dirty="0"/>
          </a:p>
        </p:txBody>
      </p:sp>
    </p:spTree>
    <p:extLst>
      <p:ext uri="{BB962C8B-B14F-4D97-AF65-F5344CB8AC3E}">
        <p14:creationId xmlns:p14="http://schemas.microsoft.com/office/powerpoint/2010/main" val="1547148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theme/theme1.xml><?xml version="1.0" encoding="utf-8"?>
<a:theme xmlns:a="http://schemas.openxmlformats.org/drawingml/2006/main" name="PowerPoint Template DS_16_9_Primary">
  <a:themeElements>
    <a:clrScheme name="Brugerdefineret 2">
      <a:dk1>
        <a:sysClr val="windowText" lastClr="000000"/>
      </a:dk1>
      <a:lt1>
        <a:sysClr val="window" lastClr="FFFFFF"/>
      </a:lt1>
      <a:dk2>
        <a:srgbClr val="53585B"/>
      </a:dk2>
      <a:lt2>
        <a:srgbClr val="F1F0F0"/>
      </a:lt2>
      <a:accent1>
        <a:srgbClr val="0077C8"/>
      </a:accent1>
      <a:accent2>
        <a:srgbClr val="F8A700"/>
      </a:accent2>
      <a:accent3>
        <a:srgbClr val="53585B"/>
      </a:accent3>
      <a:accent4>
        <a:srgbClr val="49A0D8"/>
      </a:accent4>
      <a:accent5>
        <a:srgbClr val="FDC56B"/>
      </a:accent5>
      <a:accent6>
        <a:srgbClr val="D9D7D7"/>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DS_16_9_fin.potx" id="{8347E96F-7458-4ED4-BA18-4B03D72AA2B0}" vid="{CB7F50BA-1587-4910-816B-B8EF6FC894D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DA47D6D262301468E06DC3918BDC0DC" ma:contentTypeVersion="12" ma:contentTypeDescription="Ein neues Dokument erstellen." ma:contentTypeScope="" ma:versionID="b27d6b424d6f8fab52813f2ad0f952e9">
  <xsd:schema xmlns:xsd="http://www.w3.org/2001/XMLSchema" xmlns:xs="http://www.w3.org/2001/XMLSchema" xmlns:p="http://schemas.microsoft.com/office/2006/metadata/properties" xmlns:ns2="4c07b631-83bd-4448-a24f-a79aab0f73d5" xmlns:ns3="9813bcae-dcdf-49d5-b3ca-0781df15b5f2" targetNamespace="http://schemas.microsoft.com/office/2006/metadata/properties" ma:root="true" ma:fieldsID="2d68a11fc57e84685b0df72836a3756b" ns2:_="" ns3:_="">
    <xsd:import namespace="4c07b631-83bd-4448-a24f-a79aab0f73d5"/>
    <xsd:import namespace="9813bcae-dcdf-49d5-b3ca-0781df15b5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7b631-83bd-4448-a24f-a79aab0f7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13bcae-dcdf-49d5-b3ca-0781df15b5f2"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52D42-A4D0-41EE-8E85-65D71A3F00B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8CCABD-6CE1-423E-A533-AA18A7A07D1D}">
  <ds:schemaRefs>
    <ds:schemaRef ds:uri="http://schemas.microsoft.com/sharepoint/v3/contenttype/forms"/>
  </ds:schemaRefs>
</ds:datastoreItem>
</file>

<file path=customXml/itemProps3.xml><?xml version="1.0" encoding="utf-8"?>
<ds:datastoreItem xmlns:ds="http://schemas.openxmlformats.org/officeDocument/2006/customXml" ds:itemID="{C494F619-9858-4D7E-AD47-269F00CBA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07b631-83bd-4448-a24f-a79aab0f73d5"/>
    <ds:schemaRef ds:uri="9813bcae-dcdf-49d5-b3ca-0781df15b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414</Words>
  <Application>Microsoft Office PowerPoint</Application>
  <PresentationFormat>Breitbild</PresentationFormat>
  <Paragraphs>47</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Wingdings</vt:lpstr>
      <vt:lpstr>PowerPoint Template DS_16_9_Primary</vt:lpstr>
      <vt:lpstr>Behandlungen in einer Sitzung –  mit den höchsten Hygienestandards</vt:lpstr>
      <vt:lpstr>Der schnellste Weg zu einem strahlenden Lächeln  So funktioniert es CEREC ermöglicht ein nahtloses Behandlungserlebnis in vier einfachen Schritten.</vt:lpstr>
      <vt:lpstr>Der schnellste Weg zu einem strahlenden Lächeln  So funktioniert es CEREC ermöglicht ein nahtloses Behandlungserlebnis in vier einfachen Schritten.</vt:lpstr>
      <vt:lpstr>Der schnellste Weg zu einem strahlenden Lächeln  So funktioniert es CEREC ermöglicht ein nahtloses Behandlungserlebnis in vier einfachen Schritten.</vt:lpstr>
      <vt:lpstr>Der schnellste Weg zu einem strahlenden Lächeln  So funktioniert es CEREC ermöglicht ein nahtloses Behandlungserlebnis in vier einfachen Schritten.</vt:lpstr>
      <vt:lpstr>Hygiene-Vorteile mit Behandlungen in einer Sitzung   Made by CEREC Fühlen Sie sich sicher und genießen Sie höchsten Komfort</vt:lpstr>
      <vt:lpstr>Hygiene-Vorteile mit Behandlungen in einer Sitzung   Made by CEREC Fühlen Sie sich sicher und genießen Sie höchsten Komfort</vt:lpstr>
      <vt:lpstr>Hygiene-Vorteile mit Behandlungen in einer Sitzung   Made by CEREC Fühlen Sie sich sicher und genießen Sie höchsten Komfort</vt:lpstr>
      <vt:lpstr>Digitale Zahnmedizin mit CEREC.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Lima, Marilia</dc:creator>
  <cp:lastModifiedBy>Grittner, Maren</cp:lastModifiedBy>
  <cp:revision>35</cp:revision>
  <dcterms:created xsi:type="dcterms:W3CDTF">2020-01-10T17:56:16Z</dcterms:created>
  <dcterms:modified xsi:type="dcterms:W3CDTF">2020-10-06T12:45:08Z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0x010100CDA47D6D262301468E06DC3918BDC0DC</vt:lpwstr>
  </property>
</Properties>
</file>